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Poppins"/>
      <p:regular r:id="rId20"/>
      <p:bold r:id="rId21"/>
      <p:italic r:id="rId22"/>
      <p:boldItalic r:id="rId23"/>
    </p:embeddedFont>
    <p:embeddedFont>
      <p:font typeface="Anaheim"/>
      <p:regular r:id="rId24"/>
      <p:bold r:id="rId25"/>
    </p:embeddedFont>
    <p:embeddedFont>
      <p:font typeface="Poppins Black"/>
      <p:bold r:id="rId26"/>
      <p:boldItalic r:id="rId27"/>
    </p:embeddedFont>
    <p:embeddedFont>
      <p:font typeface="Barlow"/>
      <p:regular r:id="rId28"/>
      <p:bold r:id="rId29"/>
      <p:italic r:id="rId30"/>
      <p:boldItalic r:id="rId31"/>
    </p:embeddedFont>
    <p:embeddedFont>
      <p:font typeface="Poppins ExtraBold"/>
      <p:bold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regular.fntdata"/><Relationship Id="rId22" Type="http://schemas.openxmlformats.org/officeDocument/2006/relationships/font" Target="fonts/Poppins-italic.fntdata"/><Relationship Id="rId21" Type="http://schemas.openxmlformats.org/officeDocument/2006/relationships/font" Target="fonts/Poppins-bold.fntdata"/><Relationship Id="rId24" Type="http://schemas.openxmlformats.org/officeDocument/2006/relationships/font" Target="fonts/Anaheim-regular.fntdata"/><Relationship Id="rId23" Type="http://schemas.openxmlformats.org/officeDocument/2006/relationships/font" Target="fonts/Poppi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Black-bold.fntdata"/><Relationship Id="rId25" Type="http://schemas.openxmlformats.org/officeDocument/2006/relationships/font" Target="fonts/Anaheim-bold.fntdata"/><Relationship Id="rId28" Type="http://schemas.openxmlformats.org/officeDocument/2006/relationships/font" Target="fonts/Barlow-regular.fntdata"/><Relationship Id="rId27" Type="http://schemas.openxmlformats.org/officeDocument/2006/relationships/font" Target="fonts/PoppinsBlack-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arlow-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arlow-boldItalic.fntdata"/><Relationship Id="rId30" Type="http://schemas.openxmlformats.org/officeDocument/2006/relationships/font" Target="fonts/Barlow-italic.fntdata"/><Relationship Id="rId11" Type="http://schemas.openxmlformats.org/officeDocument/2006/relationships/slide" Target="slides/slide6.xml"/><Relationship Id="rId33" Type="http://schemas.openxmlformats.org/officeDocument/2006/relationships/font" Target="fonts/PoppinsExtraBold-boldItalic.fntdata"/><Relationship Id="rId10" Type="http://schemas.openxmlformats.org/officeDocument/2006/relationships/slide" Target="slides/slide5.xml"/><Relationship Id="rId32" Type="http://schemas.openxmlformats.org/officeDocument/2006/relationships/font" Target="fonts/PoppinsExtraBol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2e900bdf1a3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2e900bdf1a3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2e900bdf1a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2e900bdf1a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2e900bdf1a3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2e900bdf1a3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2e900bdf1a3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2e900bdf1a3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2e900bdf1a3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2e900bdf1a3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6782" y="-1232671"/>
            <a:ext cx="9807905" cy="7974474"/>
            <a:chOff x="-6782" y="-1232671"/>
            <a:chExt cx="9807905" cy="7974474"/>
          </a:xfrm>
        </p:grpSpPr>
        <p:sp>
          <p:nvSpPr>
            <p:cNvPr id="10" name="Google Shape;10;p2"/>
            <p:cNvSpPr/>
            <p:nvPr/>
          </p:nvSpPr>
          <p:spPr>
            <a:xfrm rot="-5400000">
              <a:off x="7120124" y="4060803"/>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 y="4104678"/>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6782" y="-1232671"/>
              <a:ext cx="9150782"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 name="Google Shape;13;p2"/>
          <p:cNvGrpSpPr/>
          <p:nvPr/>
        </p:nvGrpSpPr>
        <p:grpSpPr>
          <a:xfrm>
            <a:off x="-885529" y="302485"/>
            <a:ext cx="10998540" cy="4878740"/>
            <a:chOff x="-885529" y="302485"/>
            <a:chExt cx="10998540" cy="4878740"/>
          </a:xfrm>
        </p:grpSpPr>
        <p:sp>
          <p:nvSpPr>
            <p:cNvPr id="14" name="Google Shape;14;p2"/>
            <p:cNvSpPr/>
            <p:nvPr/>
          </p:nvSpPr>
          <p:spPr>
            <a:xfrm>
              <a:off x="2581296" y="4914218"/>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7266974" y="4937849"/>
              <a:ext cx="1205478" cy="219752"/>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93550" y="4455724"/>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flipH="1" rot="10800000">
              <a:off x="8291042" y="569492"/>
              <a:ext cx="1821969" cy="184293"/>
            </a:xfrm>
            <a:custGeom>
              <a:rect b="b" l="l" r="r" t="t"/>
              <a:pathLst>
                <a:path extrusionOk="0" h="2901" w="28680">
                  <a:moveTo>
                    <a:pt x="28679" y="1"/>
                  </a:moveTo>
                  <a:lnTo>
                    <a:pt x="2737" y="162"/>
                  </a:lnTo>
                  <a:lnTo>
                    <a:pt x="1" y="2900"/>
                  </a:lnTo>
                  <a:lnTo>
                    <a:pt x="28679" y="2751"/>
                  </a:lnTo>
                  <a:lnTo>
                    <a:pt x="286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flipH="1">
              <a:off x="-885529" y="302485"/>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689412" y="-2417039"/>
            <a:ext cx="11168660" cy="9105554"/>
            <a:chOff x="-689412" y="-2417039"/>
            <a:chExt cx="11168660" cy="9105554"/>
          </a:xfrm>
        </p:grpSpPr>
        <p:grpSp>
          <p:nvGrpSpPr>
            <p:cNvPr id="20" name="Google Shape;20;p2"/>
            <p:cNvGrpSpPr/>
            <p:nvPr/>
          </p:nvGrpSpPr>
          <p:grpSpPr>
            <a:xfrm>
              <a:off x="6699625" y="4455725"/>
              <a:ext cx="3779622" cy="1782883"/>
              <a:chOff x="5782225" y="4455725"/>
              <a:chExt cx="3779622" cy="1782883"/>
            </a:xfrm>
          </p:grpSpPr>
          <p:sp>
            <p:nvSpPr>
              <p:cNvPr id="21" name="Google Shape;21;p2"/>
              <p:cNvSpPr/>
              <p:nvPr/>
            </p:nvSpPr>
            <p:spPr>
              <a:xfrm>
                <a:off x="6756575" y="445572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782225" y="470120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48925" y="4604000"/>
              <a:ext cx="5424616" cy="2084515"/>
              <a:chOff x="0" y="4604000"/>
              <a:chExt cx="5424616" cy="2084515"/>
            </a:xfrm>
          </p:grpSpPr>
          <p:sp>
            <p:nvSpPr>
              <p:cNvPr id="24" name="Google Shape;24;p2"/>
              <p:cNvSpPr/>
              <p:nvPr/>
            </p:nvSpPr>
            <p:spPr>
              <a:xfrm>
                <a:off x="0" y="4604000"/>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929600" y="4604000"/>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rot="10800000">
              <a:off x="-689412" y="-117347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0800000">
              <a:off x="4880516" y="-2417039"/>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2"/>
          <p:cNvSpPr txBox="1"/>
          <p:nvPr>
            <p:ph type="ctrTitle"/>
          </p:nvPr>
        </p:nvSpPr>
        <p:spPr>
          <a:xfrm>
            <a:off x="1394250" y="1432275"/>
            <a:ext cx="6355500" cy="1610100"/>
          </a:xfrm>
          <a:prstGeom prst="rect">
            <a:avLst/>
          </a:prstGeom>
          <a:noFill/>
        </p:spPr>
        <p:txBody>
          <a:bodyPr anchorCtr="0" anchor="b" bIns="91425" lIns="91425" spcFirstLastPara="1" rIns="91425" wrap="square" tIns="91425">
            <a:noAutofit/>
          </a:bodyPr>
          <a:lstStyle>
            <a:lvl1pPr lvl="0" algn="ctr">
              <a:spcBef>
                <a:spcPts val="0"/>
              </a:spcBef>
              <a:spcAft>
                <a:spcPts val="0"/>
              </a:spcAft>
              <a:buSzPts val="4300"/>
              <a:buNone/>
              <a:defRPr sz="4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29" name="Google Shape;29;p2"/>
          <p:cNvSpPr txBox="1"/>
          <p:nvPr>
            <p:ph idx="1" type="subTitle"/>
          </p:nvPr>
        </p:nvSpPr>
        <p:spPr>
          <a:xfrm>
            <a:off x="1394250" y="3058425"/>
            <a:ext cx="6355500" cy="387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3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2" name="Shape 212"/>
        <p:cNvGrpSpPr/>
        <p:nvPr/>
      </p:nvGrpSpPr>
      <p:grpSpPr>
        <a:xfrm>
          <a:off x="0" y="0"/>
          <a:ext cx="0" cy="0"/>
          <a:chOff x="0" y="0"/>
          <a:chExt cx="0" cy="0"/>
        </a:xfrm>
      </p:grpSpPr>
      <p:grpSp>
        <p:nvGrpSpPr>
          <p:cNvPr id="213" name="Google Shape;213;p11"/>
          <p:cNvGrpSpPr/>
          <p:nvPr/>
        </p:nvGrpSpPr>
        <p:grpSpPr>
          <a:xfrm flipH="1" rot="10800000">
            <a:off x="-3394" y="-2273839"/>
            <a:ext cx="9804518" cy="8448224"/>
            <a:chOff x="-3394" y="-1706421"/>
            <a:chExt cx="9804518" cy="8448224"/>
          </a:xfrm>
        </p:grpSpPr>
        <p:sp>
          <p:nvSpPr>
            <p:cNvPr id="214" name="Google Shape;214;p11"/>
            <p:cNvSpPr/>
            <p:nvPr/>
          </p:nvSpPr>
          <p:spPr>
            <a:xfrm rot="-5400000">
              <a:off x="7120124" y="4060803"/>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1" y="3797828"/>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rot="10800000">
              <a:off x="-3394" y="-1706421"/>
              <a:ext cx="9150782"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11"/>
          <p:cNvSpPr txBox="1"/>
          <p:nvPr>
            <p:ph hasCustomPrompt="1" type="title"/>
          </p:nvPr>
        </p:nvSpPr>
        <p:spPr>
          <a:xfrm>
            <a:off x="3025725" y="1918850"/>
            <a:ext cx="4078800" cy="768000"/>
          </a:xfrm>
          <a:prstGeom prst="rect">
            <a:avLst/>
          </a:prstGeom>
        </p:spPr>
        <p:txBody>
          <a:bodyPr anchorCtr="0" anchor="ctr" bIns="91425" lIns="91425" spcFirstLastPara="1" rIns="91425" wrap="square" tIns="91425">
            <a:noAutofit/>
          </a:bodyPr>
          <a:lstStyle>
            <a:lvl1pPr lvl="0">
              <a:spcBef>
                <a:spcPts val="0"/>
              </a:spcBef>
              <a:spcAft>
                <a:spcPts val="0"/>
              </a:spcAft>
              <a:buSzPts val="9600"/>
              <a:buFont typeface="Poppins"/>
              <a:buNone/>
              <a:defRPr sz="5300">
                <a:latin typeface="Poppins"/>
                <a:ea typeface="Poppins"/>
                <a:cs typeface="Poppins"/>
                <a:sym typeface="Poppins"/>
              </a:defRPr>
            </a:lvl1pPr>
            <a:lvl2pPr lvl="1" algn="ctr">
              <a:spcBef>
                <a:spcPts val="0"/>
              </a:spcBef>
              <a:spcAft>
                <a:spcPts val="0"/>
              </a:spcAft>
              <a:buSzPts val="9600"/>
              <a:buFont typeface="Poppins"/>
              <a:buNone/>
              <a:defRPr b="0" sz="9600">
                <a:latin typeface="Poppins"/>
                <a:ea typeface="Poppins"/>
                <a:cs typeface="Poppins"/>
                <a:sym typeface="Poppins"/>
              </a:defRPr>
            </a:lvl2pPr>
            <a:lvl3pPr lvl="2" algn="ctr">
              <a:spcBef>
                <a:spcPts val="0"/>
              </a:spcBef>
              <a:spcAft>
                <a:spcPts val="0"/>
              </a:spcAft>
              <a:buSzPts val="9600"/>
              <a:buFont typeface="Poppins"/>
              <a:buNone/>
              <a:defRPr b="0" sz="9600">
                <a:latin typeface="Poppins"/>
                <a:ea typeface="Poppins"/>
                <a:cs typeface="Poppins"/>
                <a:sym typeface="Poppins"/>
              </a:defRPr>
            </a:lvl3pPr>
            <a:lvl4pPr lvl="3" algn="ctr">
              <a:spcBef>
                <a:spcPts val="0"/>
              </a:spcBef>
              <a:spcAft>
                <a:spcPts val="0"/>
              </a:spcAft>
              <a:buSzPts val="9600"/>
              <a:buFont typeface="Poppins"/>
              <a:buNone/>
              <a:defRPr b="0" sz="9600">
                <a:latin typeface="Poppins"/>
                <a:ea typeface="Poppins"/>
                <a:cs typeface="Poppins"/>
                <a:sym typeface="Poppins"/>
              </a:defRPr>
            </a:lvl4pPr>
            <a:lvl5pPr lvl="4" algn="ctr">
              <a:spcBef>
                <a:spcPts val="0"/>
              </a:spcBef>
              <a:spcAft>
                <a:spcPts val="0"/>
              </a:spcAft>
              <a:buSzPts val="9600"/>
              <a:buFont typeface="Poppins"/>
              <a:buNone/>
              <a:defRPr b="0" sz="9600">
                <a:latin typeface="Poppins"/>
                <a:ea typeface="Poppins"/>
                <a:cs typeface="Poppins"/>
                <a:sym typeface="Poppins"/>
              </a:defRPr>
            </a:lvl5pPr>
            <a:lvl6pPr lvl="5" algn="ctr">
              <a:spcBef>
                <a:spcPts val="0"/>
              </a:spcBef>
              <a:spcAft>
                <a:spcPts val="0"/>
              </a:spcAft>
              <a:buSzPts val="9600"/>
              <a:buFont typeface="Poppins"/>
              <a:buNone/>
              <a:defRPr b="0" sz="9600">
                <a:latin typeface="Poppins"/>
                <a:ea typeface="Poppins"/>
                <a:cs typeface="Poppins"/>
                <a:sym typeface="Poppins"/>
              </a:defRPr>
            </a:lvl6pPr>
            <a:lvl7pPr lvl="6" algn="ctr">
              <a:spcBef>
                <a:spcPts val="0"/>
              </a:spcBef>
              <a:spcAft>
                <a:spcPts val="0"/>
              </a:spcAft>
              <a:buSzPts val="9600"/>
              <a:buFont typeface="Poppins"/>
              <a:buNone/>
              <a:defRPr b="0" sz="9600">
                <a:latin typeface="Poppins"/>
                <a:ea typeface="Poppins"/>
                <a:cs typeface="Poppins"/>
                <a:sym typeface="Poppins"/>
              </a:defRPr>
            </a:lvl7pPr>
            <a:lvl8pPr lvl="7" algn="ctr">
              <a:spcBef>
                <a:spcPts val="0"/>
              </a:spcBef>
              <a:spcAft>
                <a:spcPts val="0"/>
              </a:spcAft>
              <a:buSzPts val="9600"/>
              <a:buFont typeface="Poppins"/>
              <a:buNone/>
              <a:defRPr b="0" sz="9600">
                <a:latin typeface="Poppins"/>
                <a:ea typeface="Poppins"/>
                <a:cs typeface="Poppins"/>
                <a:sym typeface="Poppins"/>
              </a:defRPr>
            </a:lvl8pPr>
            <a:lvl9pPr lvl="8" algn="ctr">
              <a:spcBef>
                <a:spcPts val="0"/>
              </a:spcBef>
              <a:spcAft>
                <a:spcPts val="0"/>
              </a:spcAft>
              <a:buSzPts val="9600"/>
              <a:buFont typeface="Poppins"/>
              <a:buNone/>
              <a:defRPr b="0" sz="9600">
                <a:latin typeface="Poppins"/>
                <a:ea typeface="Poppins"/>
                <a:cs typeface="Poppins"/>
                <a:sym typeface="Poppins"/>
              </a:defRPr>
            </a:lvl9pPr>
          </a:lstStyle>
          <a:p>
            <a:r>
              <a:t>xx%</a:t>
            </a:r>
          </a:p>
        </p:txBody>
      </p:sp>
      <p:sp>
        <p:nvSpPr>
          <p:cNvPr id="218" name="Google Shape;218;p11"/>
          <p:cNvSpPr txBox="1"/>
          <p:nvPr>
            <p:ph idx="1" type="subTitle"/>
          </p:nvPr>
        </p:nvSpPr>
        <p:spPr>
          <a:xfrm>
            <a:off x="3025725" y="2697650"/>
            <a:ext cx="4078800" cy="497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19" name="Google Shape;219;p11"/>
          <p:cNvGrpSpPr/>
          <p:nvPr/>
        </p:nvGrpSpPr>
        <p:grpSpPr>
          <a:xfrm>
            <a:off x="998171" y="-8"/>
            <a:ext cx="6608794" cy="5143512"/>
            <a:chOff x="998171" y="-8"/>
            <a:chExt cx="6608794" cy="5143512"/>
          </a:xfrm>
        </p:grpSpPr>
        <p:sp>
          <p:nvSpPr>
            <p:cNvPr id="220" name="Google Shape;220;p11"/>
            <p:cNvSpPr/>
            <p:nvPr/>
          </p:nvSpPr>
          <p:spPr>
            <a:xfrm rot="10800000">
              <a:off x="998171" y="4876498"/>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a:off x="6600181" y="-8"/>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11"/>
          <p:cNvGrpSpPr/>
          <p:nvPr/>
        </p:nvGrpSpPr>
        <p:grpSpPr>
          <a:xfrm flipH="1" rot="10800000">
            <a:off x="-1443375" y="-2220551"/>
            <a:ext cx="11922622" cy="9653454"/>
            <a:chOff x="-1443375" y="-2964939"/>
            <a:chExt cx="11922622" cy="9653454"/>
          </a:xfrm>
        </p:grpSpPr>
        <p:grpSp>
          <p:nvGrpSpPr>
            <p:cNvPr id="223" name="Google Shape;223;p11"/>
            <p:cNvGrpSpPr/>
            <p:nvPr/>
          </p:nvGrpSpPr>
          <p:grpSpPr>
            <a:xfrm>
              <a:off x="6475250" y="3928475"/>
              <a:ext cx="4003997" cy="2064658"/>
              <a:chOff x="5557850" y="3928475"/>
              <a:chExt cx="4003997" cy="2064658"/>
            </a:xfrm>
          </p:grpSpPr>
          <p:sp>
            <p:nvSpPr>
              <p:cNvPr id="224" name="Google Shape;224;p11"/>
              <p:cNvSpPr/>
              <p:nvPr/>
            </p:nvSpPr>
            <p:spPr>
              <a:xfrm>
                <a:off x="6756575" y="445572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a:off x="5557850" y="392847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11"/>
            <p:cNvGrpSpPr/>
            <p:nvPr/>
          </p:nvGrpSpPr>
          <p:grpSpPr>
            <a:xfrm>
              <a:off x="-1443375" y="3908625"/>
              <a:ext cx="5889466" cy="2779890"/>
              <a:chOff x="-1394450" y="3908625"/>
              <a:chExt cx="5889466" cy="2779890"/>
            </a:xfrm>
          </p:grpSpPr>
          <p:sp>
            <p:nvSpPr>
              <p:cNvPr id="227" name="Google Shape;227;p11"/>
              <p:cNvSpPr/>
              <p:nvPr/>
            </p:nvSpPr>
            <p:spPr>
              <a:xfrm>
                <a:off x="0" y="4604000"/>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a:off x="-1394450" y="3908625"/>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 name="Google Shape;229;p11"/>
            <p:cNvSpPr/>
            <p:nvPr/>
          </p:nvSpPr>
          <p:spPr>
            <a:xfrm rot="10800000">
              <a:off x="-377487" y="-141200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rot="10800000">
              <a:off x="4605266" y="-2964939"/>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231" name="Shape 23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32" name="Shape 232"/>
        <p:cNvGrpSpPr/>
        <p:nvPr/>
      </p:nvGrpSpPr>
      <p:grpSpPr>
        <a:xfrm>
          <a:off x="0" y="0"/>
          <a:ext cx="0" cy="0"/>
          <a:chOff x="0" y="0"/>
          <a:chExt cx="0" cy="0"/>
        </a:xfrm>
      </p:grpSpPr>
      <p:grpSp>
        <p:nvGrpSpPr>
          <p:cNvPr id="233" name="Google Shape;233;p13"/>
          <p:cNvGrpSpPr/>
          <p:nvPr/>
        </p:nvGrpSpPr>
        <p:grpSpPr>
          <a:xfrm>
            <a:off x="-150966" y="-1569997"/>
            <a:ext cx="9294978" cy="8009776"/>
            <a:chOff x="-150966" y="-1569997"/>
            <a:chExt cx="9294978" cy="8009776"/>
          </a:xfrm>
        </p:grpSpPr>
        <p:sp>
          <p:nvSpPr>
            <p:cNvPr id="234" name="Google Shape;234;p13"/>
            <p:cNvSpPr/>
            <p:nvPr/>
          </p:nvSpPr>
          <p:spPr>
            <a:xfrm flipH="1">
              <a:off x="-150966" y="4528383"/>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rot="10800000">
              <a:off x="5623599" y="-1569997"/>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p13"/>
          <p:cNvSpPr txBox="1"/>
          <p:nvPr>
            <p:ph idx="1" type="subTitle"/>
          </p:nvPr>
        </p:nvSpPr>
        <p:spPr>
          <a:xfrm>
            <a:off x="1024750" y="3241688"/>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
        <p:nvSpPr>
          <p:cNvPr id="237" name="Google Shape;237;p13"/>
          <p:cNvSpPr txBox="1"/>
          <p:nvPr>
            <p:ph idx="2" type="subTitle"/>
          </p:nvPr>
        </p:nvSpPr>
        <p:spPr>
          <a:xfrm>
            <a:off x="3419221" y="3241688"/>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
        <p:nvSpPr>
          <p:cNvPr id="238" name="Google Shape;238;p13"/>
          <p:cNvSpPr txBox="1"/>
          <p:nvPr>
            <p:ph idx="3" type="subTitle"/>
          </p:nvPr>
        </p:nvSpPr>
        <p:spPr>
          <a:xfrm>
            <a:off x="5813699" y="3241688"/>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
        <p:nvSpPr>
          <p:cNvPr id="239" name="Google Shape;239;p13"/>
          <p:cNvSpPr txBox="1"/>
          <p:nvPr>
            <p:ph idx="4" type="subTitle"/>
          </p:nvPr>
        </p:nvSpPr>
        <p:spPr>
          <a:xfrm>
            <a:off x="1024750" y="179616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
        <p:nvSpPr>
          <p:cNvPr id="240" name="Google Shape;240;p13"/>
          <p:cNvSpPr txBox="1"/>
          <p:nvPr>
            <p:ph idx="5" type="subTitle"/>
          </p:nvPr>
        </p:nvSpPr>
        <p:spPr>
          <a:xfrm>
            <a:off x="3419221" y="179616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
        <p:nvSpPr>
          <p:cNvPr id="241" name="Google Shape;241;p13"/>
          <p:cNvSpPr txBox="1"/>
          <p:nvPr>
            <p:ph idx="6" type="subTitle"/>
          </p:nvPr>
        </p:nvSpPr>
        <p:spPr>
          <a:xfrm>
            <a:off x="5813699" y="179616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grpSp>
        <p:nvGrpSpPr>
          <p:cNvPr id="242" name="Google Shape;242;p13"/>
          <p:cNvGrpSpPr/>
          <p:nvPr/>
        </p:nvGrpSpPr>
        <p:grpSpPr>
          <a:xfrm rot="10800000">
            <a:off x="-2096303" y="3730190"/>
            <a:ext cx="3010303" cy="380635"/>
            <a:chOff x="5446772" y="1743190"/>
            <a:chExt cx="3010303" cy="380635"/>
          </a:xfrm>
        </p:grpSpPr>
        <p:grpSp>
          <p:nvGrpSpPr>
            <p:cNvPr id="243" name="Google Shape;243;p13"/>
            <p:cNvGrpSpPr/>
            <p:nvPr/>
          </p:nvGrpSpPr>
          <p:grpSpPr>
            <a:xfrm flipH="1">
              <a:off x="5898325" y="1865405"/>
              <a:ext cx="1567047" cy="45661"/>
              <a:chOff x="1754675" y="2661275"/>
              <a:chExt cx="1945675" cy="56700"/>
            </a:xfrm>
          </p:grpSpPr>
          <p:cxnSp>
            <p:nvCxnSpPr>
              <p:cNvPr id="244" name="Google Shape;244;p13"/>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245" name="Google Shape;245;p13"/>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 name="Google Shape;246;p13"/>
            <p:cNvGrpSpPr/>
            <p:nvPr/>
          </p:nvGrpSpPr>
          <p:grpSpPr>
            <a:xfrm flipH="1">
              <a:off x="5477439" y="1987637"/>
              <a:ext cx="1561280" cy="136187"/>
              <a:chOff x="1754675" y="2824000"/>
              <a:chExt cx="4728285" cy="412439"/>
            </a:xfrm>
          </p:grpSpPr>
          <p:sp>
            <p:nvSpPr>
              <p:cNvPr id="247" name="Google Shape;247;p13"/>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248" name="Google Shape;248;p13"/>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3"/>
            <p:cNvGrpSpPr/>
            <p:nvPr/>
          </p:nvGrpSpPr>
          <p:grpSpPr>
            <a:xfrm flipH="1">
              <a:off x="5446772" y="1743190"/>
              <a:ext cx="3010303" cy="45661"/>
              <a:chOff x="1766900" y="2869225"/>
              <a:chExt cx="3737650" cy="56700"/>
            </a:xfrm>
          </p:grpSpPr>
          <p:cxnSp>
            <p:nvCxnSpPr>
              <p:cNvPr id="250" name="Google Shape;250;p13"/>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251" name="Google Shape;251;p13"/>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2" name="Google Shape;25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3" name="Google Shape;253;p13"/>
          <p:cNvSpPr txBox="1"/>
          <p:nvPr>
            <p:ph hasCustomPrompt="1" idx="7" type="title"/>
          </p:nvPr>
        </p:nvSpPr>
        <p:spPr>
          <a:xfrm>
            <a:off x="1450150" y="1229150"/>
            <a:ext cx="567000" cy="56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b="0" sz="3000">
                <a:latin typeface="Poppins"/>
                <a:ea typeface="Poppins"/>
                <a:cs typeface="Poppins"/>
                <a:sym typeface="Poppins"/>
              </a:defRPr>
            </a:lvl2pPr>
            <a:lvl3pPr lvl="2" rtl="0">
              <a:spcBef>
                <a:spcPts val="0"/>
              </a:spcBef>
              <a:spcAft>
                <a:spcPts val="0"/>
              </a:spcAft>
              <a:buSzPts val="3000"/>
              <a:buFont typeface="Poppins"/>
              <a:buNone/>
              <a:defRPr b="0" sz="3000">
                <a:latin typeface="Poppins"/>
                <a:ea typeface="Poppins"/>
                <a:cs typeface="Poppins"/>
                <a:sym typeface="Poppins"/>
              </a:defRPr>
            </a:lvl3pPr>
            <a:lvl4pPr lvl="3" rtl="0">
              <a:spcBef>
                <a:spcPts val="0"/>
              </a:spcBef>
              <a:spcAft>
                <a:spcPts val="0"/>
              </a:spcAft>
              <a:buSzPts val="3000"/>
              <a:buFont typeface="Poppins"/>
              <a:buNone/>
              <a:defRPr b="0" sz="3000">
                <a:latin typeface="Poppins"/>
                <a:ea typeface="Poppins"/>
                <a:cs typeface="Poppins"/>
                <a:sym typeface="Poppins"/>
              </a:defRPr>
            </a:lvl4pPr>
            <a:lvl5pPr lvl="4" rtl="0">
              <a:spcBef>
                <a:spcPts val="0"/>
              </a:spcBef>
              <a:spcAft>
                <a:spcPts val="0"/>
              </a:spcAft>
              <a:buSzPts val="3000"/>
              <a:buFont typeface="Poppins"/>
              <a:buNone/>
              <a:defRPr b="0" sz="3000">
                <a:latin typeface="Poppins"/>
                <a:ea typeface="Poppins"/>
                <a:cs typeface="Poppins"/>
                <a:sym typeface="Poppins"/>
              </a:defRPr>
            </a:lvl5pPr>
            <a:lvl6pPr lvl="5" rtl="0">
              <a:spcBef>
                <a:spcPts val="0"/>
              </a:spcBef>
              <a:spcAft>
                <a:spcPts val="0"/>
              </a:spcAft>
              <a:buSzPts val="3000"/>
              <a:buFont typeface="Poppins"/>
              <a:buNone/>
              <a:defRPr b="0" sz="3000">
                <a:latin typeface="Poppins"/>
                <a:ea typeface="Poppins"/>
                <a:cs typeface="Poppins"/>
                <a:sym typeface="Poppins"/>
              </a:defRPr>
            </a:lvl6pPr>
            <a:lvl7pPr lvl="6" rtl="0">
              <a:spcBef>
                <a:spcPts val="0"/>
              </a:spcBef>
              <a:spcAft>
                <a:spcPts val="0"/>
              </a:spcAft>
              <a:buSzPts val="3000"/>
              <a:buFont typeface="Poppins"/>
              <a:buNone/>
              <a:defRPr b="0" sz="3000">
                <a:latin typeface="Poppins"/>
                <a:ea typeface="Poppins"/>
                <a:cs typeface="Poppins"/>
                <a:sym typeface="Poppins"/>
              </a:defRPr>
            </a:lvl7pPr>
            <a:lvl8pPr lvl="7" rtl="0">
              <a:spcBef>
                <a:spcPts val="0"/>
              </a:spcBef>
              <a:spcAft>
                <a:spcPts val="0"/>
              </a:spcAft>
              <a:buSzPts val="3000"/>
              <a:buFont typeface="Poppins"/>
              <a:buNone/>
              <a:defRPr b="0" sz="3000">
                <a:latin typeface="Poppins"/>
                <a:ea typeface="Poppins"/>
                <a:cs typeface="Poppins"/>
                <a:sym typeface="Poppins"/>
              </a:defRPr>
            </a:lvl8pPr>
            <a:lvl9pPr lvl="8" rtl="0">
              <a:spcBef>
                <a:spcPts val="0"/>
              </a:spcBef>
              <a:spcAft>
                <a:spcPts val="0"/>
              </a:spcAft>
              <a:buSzPts val="3000"/>
              <a:buFont typeface="Poppins"/>
              <a:buNone/>
              <a:defRPr b="0" sz="3000">
                <a:latin typeface="Poppins"/>
                <a:ea typeface="Poppins"/>
                <a:cs typeface="Poppins"/>
                <a:sym typeface="Poppins"/>
              </a:defRPr>
            </a:lvl9pPr>
          </a:lstStyle>
          <a:p>
            <a:r>
              <a:t>xx%</a:t>
            </a:r>
          </a:p>
        </p:txBody>
      </p:sp>
      <p:sp>
        <p:nvSpPr>
          <p:cNvPr id="254" name="Google Shape;254;p13"/>
          <p:cNvSpPr txBox="1"/>
          <p:nvPr>
            <p:ph hasCustomPrompt="1" idx="8" type="title"/>
          </p:nvPr>
        </p:nvSpPr>
        <p:spPr>
          <a:xfrm>
            <a:off x="1450200" y="2674700"/>
            <a:ext cx="567000" cy="56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b="0" sz="3000">
                <a:latin typeface="Poppins"/>
                <a:ea typeface="Poppins"/>
                <a:cs typeface="Poppins"/>
                <a:sym typeface="Poppins"/>
              </a:defRPr>
            </a:lvl2pPr>
            <a:lvl3pPr lvl="2" rtl="0">
              <a:spcBef>
                <a:spcPts val="0"/>
              </a:spcBef>
              <a:spcAft>
                <a:spcPts val="0"/>
              </a:spcAft>
              <a:buSzPts val="3000"/>
              <a:buFont typeface="Poppins"/>
              <a:buNone/>
              <a:defRPr b="0" sz="3000">
                <a:latin typeface="Poppins"/>
                <a:ea typeface="Poppins"/>
                <a:cs typeface="Poppins"/>
                <a:sym typeface="Poppins"/>
              </a:defRPr>
            </a:lvl3pPr>
            <a:lvl4pPr lvl="3" rtl="0">
              <a:spcBef>
                <a:spcPts val="0"/>
              </a:spcBef>
              <a:spcAft>
                <a:spcPts val="0"/>
              </a:spcAft>
              <a:buSzPts val="3000"/>
              <a:buFont typeface="Poppins"/>
              <a:buNone/>
              <a:defRPr b="0" sz="3000">
                <a:latin typeface="Poppins"/>
                <a:ea typeface="Poppins"/>
                <a:cs typeface="Poppins"/>
                <a:sym typeface="Poppins"/>
              </a:defRPr>
            </a:lvl4pPr>
            <a:lvl5pPr lvl="4" rtl="0">
              <a:spcBef>
                <a:spcPts val="0"/>
              </a:spcBef>
              <a:spcAft>
                <a:spcPts val="0"/>
              </a:spcAft>
              <a:buSzPts val="3000"/>
              <a:buFont typeface="Poppins"/>
              <a:buNone/>
              <a:defRPr b="0" sz="3000">
                <a:latin typeface="Poppins"/>
                <a:ea typeface="Poppins"/>
                <a:cs typeface="Poppins"/>
                <a:sym typeface="Poppins"/>
              </a:defRPr>
            </a:lvl5pPr>
            <a:lvl6pPr lvl="5" rtl="0">
              <a:spcBef>
                <a:spcPts val="0"/>
              </a:spcBef>
              <a:spcAft>
                <a:spcPts val="0"/>
              </a:spcAft>
              <a:buSzPts val="3000"/>
              <a:buFont typeface="Poppins"/>
              <a:buNone/>
              <a:defRPr b="0" sz="3000">
                <a:latin typeface="Poppins"/>
                <a:ea typeface="Poppins"/>
                <a:cs typeface="Poppins"/>
                <a:sym typeface="Poppins"/>
              </a:defRPr>
            </a:lvl6pPr>
            <a:lvl7pPr lvl="6" rtl="0">
              <a:spcBef>
                <a:spcPts val="0"/>
              </a:spcBef>
              <a:spcAft>
                <a:spcPts val="0"/>
              </a:spcAft>
              <a:buSzPts val="3000"/>
              <a:buFont typeface="Poppins"/>
              <a:buNone/>
              <a:defRPr b="0" sz="3000">
                <a:latin typeface="Poppins"/>
                <a:ea typeface="Poppins"/>
                <a:cs typeface="Poppins"/>
                <a:sym typeface="Poppins"/>
              </a:defRPr>
            </a:lvl7pPr>
            <a:lvl8pPr lvl="7" rtl="0">
              <a:spcBef>
                <a:spcPts val="0"/>
              </a:spcBef>
              <a:spcAft>
                <a:spcPts val="0"/>
              </a:spcAft>
              <a:buSzPts val="3000"/>
              <a:buFont typeface="Poppins"/>
              <a:buNone/>
              <a:defRPr b="0" sz="3000">
                <a:latin typeface="Poppins"/>
                <a:ea typeface="Poppins"/>
                <a:cs typeface="Poppins"/>
                <a:sym typeface="Poppins"/>
              </a:defRPr>
            </a:lvl8pPr>
            <a:lvl9pPr lvl="8" rtl="0">
              <a:spcBef>
                <a:spcPts val="0"/>
              </a:spcBef>
              <a:spcAft>
                <a:spcPts val="0"/>
              </a:spcAft>
              <a:buSzPts val="3000"/>
              <a:buFont typeface="Poppins"/>
              <a:buNone/>
              <a:defRPr b="0" sz="3000">
                <a:latin typeface="Poppins"/>
                <a:ea typeface="Poppins"/>
                <a:cs typeface="Poppins"/>
                <a:sym typeface="Poppins"/>
              </a:defRPr>
            </a:lvl9pPr>
          </a:lstStyle>
          <a:p>
            <a:r>
              <a:t>xx%</a:t>
            </a:r>
          </a:p>
        </p:txBody>
      </p:sp>
      <p:sp>
        <p:nvSpPr>
          <p:cNvPr id="255" name="Google Shape;255;p13"/>
          <p:cNvSpPr txBox="1"/>
          <p:nvPr>
            <p:ph hasCustomPrompt="1" idx="9" type="title"/>
          </p:nvPr>
        </p:nvSpPr>
        <p:spPr>
          <a:xfrm>
            <a:off x="3844625" y="1229151"/>
            <a:ext cx="567000" cy="56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b="0" sz="3000">
                <a:latin typeface="Poppins"/>
                <a:ea typeface="Poppins"/>
                <a:cs typeface="Poppins"/>
                <a:sym typeface="Poppins"/>
              </a:defRPr>
            </a:lvl2pPr>
            <a:lvl3pPr lvl="2" rtl="0">
              <a:spcBef>
                <a:spcPts val="0"/>
              </a:spcBef>
              <a:spcAft>
                <a:spcPts val="0"/>
              </a:spcAft>
              <a:buSzPts val="3000"/>
              <a:buFont typeface="Poppins"/>
              <a:buNone/>
              <a:defRPr b="0" sz="3000">
                <a:latin typeface="Poppins"/>
                <a:ea typeface="Poppins"/>
                <a:cs typeface="Poppins"/>
                <a:sym typeface="Poppins"/>
              </a:defRPr>
            </a:lvl3pPr>
            <a:lvl4pPr lvl="3" rtl="0">
              <a:spcBef>
                <a:spcPts val="0"/>
              </a:spcBef>
              <a:spcAft>
                <a:spcPts val="0"/>
              </a:spcAft>
              <a:buSzPts val="3000"/>
              <a:buFont typeface="Poppins"/>
              <a:buNone/>
              <a:defRPr b="0" sz="3000">
                <a:latin typeface="Poppins"/>
                <a:ea typeface="Poppins"/>
                <a:cs typeface="Poppins"/>
                <a:sym typeface="Poppins"/>
              </a:defRPr>
            </a:lvl4pPr>
            <a:lvl5pPr lvl="4" rtl="0">
              <a:spcBef>
                <a:spcPts val="0"/>
              </a:spcBef>
              <a:spcAft>
                <a:spcPts val="0"/>
              </a:spcAft>
              <a:buSzPts val="3000"/>
              <a:buFont typeface="Poppins"/>
              <a:buNone/>
              <a:defRPr b="0" sz="3000">
                <a:latin typeface="Poppins"/>
                <a:ea typeface="Poppins"/>
                <a:cs typeface="Poppins"/>
                <a:sym typeface="Poppins"/>
              </a:defRPr>
            </a:lvl5pPr>
            <a:lvl6pPr lvl="5" rtl="0">
              <a:spcBef>
                <a:spcPts val="0"/>
              </a:spcBef>
              <a:spcAft>
                <a:spcPts val="0"/>
              </a:spcAft>
              <a:buSzPts val="3000"/>
              <a:buFont typeface="Poppins"/>
              <a:buNone/>
              <a:defRPr b="0" sz="3000">
                <a:latin typeface="Poppins"/>
                <a:ea typeface="Poppins"/>
                <a:cs typeface="Poppins"/>
                <a:sym typeface="Poppins"/>
              </a:defRPr>
            </a:lvl6pPr>
            <a:lvl7pPr lvl="6" rtl="0">
              <a:spcBef>
                <a:spcPts val="0"/>
              </a:spcBef>
              <a:spcAft>
                <a:spcPts val="0"/>
              </a:spcAft>
              <a:buSzPts val="3000"/>
              <a:buFont typeface="Poppins"/>
              <a:buNone/>
              <a:defRPr b="0" sz="3000">
                <a:latin typeface="Poppins"/>
                <a:ea typeface="Poppins"/>
                <a:cs typeface="Poppins"/>
                <a:sym typeface="Poppins"/>
              </a:defRPr>
            </a:lvl7pPr>
            <a:lvl8pPr lvl="7" rtl="0">
              <a:spcBef>
                <a:spcPts val="0"/>
              </a:spcBef>
              <a:spcAft>
                <a:spcPts val="0"/>
              </a:spcAft>
              <a:buSzPts val="3000"/>
              <a:buFont typeface="Poppins"/>
              <a:buNone/>
              <a:defRPr b="0" sz="3000">
                <a:latin typeface="Poppins"/>
                <a:ea typeface="Poppins"/>
                <a:cs typeface="Poppins"/>
                <a:sym typeface="Poppins"/>
              </a:defRPr>
            </a:lvl8pPr>
            <a:lvl9pPr lvl="8" rtl="0">
              <a:spcBef>
                <a:spcPts val="0"/>
              </a:spcBef>
              <a:spcAft>
                <a:spcPts val="0"/>
              </a:spcAft>
              <a:buSzPts val="3000"/>
              <a:buFont typeface="Poppins"/>
              <a:buNone/>
              <a:defRPr b="0" sz="3000">
                <a:latin typeface="Poppins"/>
                <a:ea typeface="Poppins"/>
                <a:cs typeface="Poppins"/>
                <a:sym typeface="Poppins"/>
              </a:defRPr>
            </a:lvl9pPr>
          </a:lstStyle>
          <a:p>
            <a:r>
              <a:t>xx%</a:t>
            </a:r>
          </a:p>
        </p:txBody>
      </p:sp>
      <p:sp>
        <p:nvSpPr>
          <p:cNvPr id="256" name="Google Shape;256;p13"/>
          <p:cNvSpPr txBox="1"/>
          <p:nvPr>
            <p:ph hasCustomPrompt="1" idx="13" type="title"/>
          </p:nvPr>
        </p:nvSpPr>
        <p:spPr>
          <a:xfrm>
            <a:off x="3844625" y="2674699"/>
            <a:ext cx="567000" cy="56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b="0" sz="3000">
                <a:latin typeface="Poppins"/>
                <a:ea typeface="Poppins"/>
                <a:cs typeface="Poppins"/>
                <a:sym typeface="Poppins"/>
              </a:defRPr>
            </a:lvl2pPr>
            <a:lvl3pPr lvl="2" rtl="0">
              <a:spcBef>
                <a:spcPts val="0"/>
              </a:spcBef>
              <a:spcAft>
                <a:spcPts val="0"/>
              </a:spcAft>
              <a:buSzPts val="3000"/>
              <a:buFont typeface="Poppins"/>
              <a:buNone/>
              <a:defRPr b="0" sz="3000">
                <a:latin typeface="Poppins"/>
                <a:ea typeface="Poppins"/>
                <a:cs typeface="Poppins"/>
                <a:sym typeface="Poppins"/>
              </a:defRPr>
            </a:lvl3pPr>
            <a:lvl4pPr lvl="3" rtl="0">
              <a:spcBef>
                <a:spcPts val="0"/>
              </a:spcBef>
              <a:spcAft>
                <a:spcPts val="0"/>
              </a:spcAft>
              <a:buSzPts val="3000"/>
              <a:buFont typeface="Poppins"/>
              <a:buNone/>
              <a:defRPr b="0" sz="3000">
                <a:latin typeface="Poppins"/>
                <a:ea typeface="Poppins"/>
                <a:cs typeface="Poppins"/>
                <a:sym typeface="Poppins"/>
              </a:defRPr>
            </a:lvl4pPr>
            <a:lvl5pPr lvl="4" rtl="0">
              <a:spcBef>
                <a:spcPts val="0"/>
              </a:spcBef>
              <a:spcAft>
                <a:spcPts val="0"/>
              </a:spcAft>
              <a:buSzPts val="3000"/>
              <a:buFont typeface="Poppins"/>
              <a:buNone/>
              <a:defRPr b="0" sz="3000">
                <a:latin typeface="Poppins"/>
                <a:ea typeface="Poppins"/>
                <a:cs typeface="Poppins"/>
                <a:sym typeface="Poppins"/>
              </a:defRPr>
            </a:lvl5pPr>
            <a:lvl6pPr lvl="5" rtl="0">
              <a:spcBef>
                <a:spcPts val="0"/>
              </a:spcBef>
              <a:spcAft>
                <a:spcPts val="0"/>
              </a:spcAft>
              <a:buSzPts val="3000"/>
              <a:buFont typeface="Poppins"/>
              <a:buNone/>
              <a:defRPr b="0" sz="3000">
                <a:latin typeface="Poppins"/>
                <a:ea typeface="Poppins"/>
                <a:cs typeface="Poppins"/>
                <a:sym typeface="Poppins"/>
              </a:defRPr>
            </a:lvl6pPr>
            <a:lvl7pPr lvl="6" rtl="0">
              <a:spcBef>
                <a:spcPts val="0"/>
              </a:spcBef>
              <a:spcAft>
                <a:spcPts val="0"/>
              </a:spcAft>
              <a:buSzPts val="3000"/>
              <a:buFont typeface="Poppins"/>
              <a:buNone/>
              <a:defRPr b="0" sz="3000">
                <a:latin typeface="Poppins"/>
                <a:ea typeface="Poppins"/>
                <a:cs typeface="Poppins"/>
                <a:sym typeface="Poppins"/>
              </a:defRPr>
            </a:lvl7pPr>
            <a:lvl8pPr lvl="7" rtl="0">
              <a:spcBef>
                <a:spcPts val="0"/>
              </a:spcBef>
              <a:spcAft>
                <a:spcPts val="0"/>
              </a:spcAft>
              <a:buSzPts val="3000"/>
              <a:buFont typeface="Poppins"/>
              <a:buNone/>
              <a:defRPr b="0" sz="3000">
                <a:latin typeface="Poppins"/>
                <a:ea typeface="Poppins"/>
                <a:cs typeface="Poppins"/>
                <a:sym typeface="Poppins"/>
              </a:defRPr>
            </a:lvl8pPr>
            <a:lvl9pPr lvl="8" rtl="0">
              <a:spcBef>
                <a:spcPts val="0"/>
              </a:spcBef>
              <a:spcAft>
                <a:spcPts val="0"/>
              </a:spcAft>
              <a:buSzPts val="3000"/>
              <a:buFont typeface="Poppins"/>
              <a:buNone/>
              <a:defRPr b="0" sz="3000">
                <a:latin typeface="Poppins"/>
                <a:ea typeface="Poppins"/>
                <a:cs typeface="Poppins"/>
                <a:sym typeface="Poppins"/>
              </a:defRPr>
            </a:lvl9pPr>
          </a:lstStyle>
          <a:p>
            <a:r>
              <a:t>xx%</a:t>
            </a:r>
          </a:p>
        </p:txBody>
      </p:sp>
      <p:sp>
        <p:nvSpPr>
          <p:cNvPr id="257" name="Google Shape;257;p13"/>
          <p:cNvSpPr txBox="1"/>
          <p:nvPr>
            <p:ph hasCustomPrompt="1" idx="14" type="title"/>
          </p:nvPr>
        </p:nvSpPr>
        <p:spPr>
          <a:xfrm>
            <a:off x="6239100" y="1229152"/>
            <a:ext cx="567000" cy="572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b="0" sz="3000">
                <a:latin typeface="Poppins"/>
                <a:ea typeface="Poppins"/>
                <a:cs typeface="Poppins"/>
                <a:sym typeface="Poppins"/>
              </a:defRPr>
            </a:lvl2pPr>
            <a:lvl3pPr lvl="2" rtl="0">
              <a:spcBef>
                <a:spcPts val="0"/>
              </a:spcBef>
              <a:spcAft>
                <a:spcPts val="0"/>
              </a:spcAft>
              <a:buSzPts val="3000"/>
              <a:buFont typeface="Poppins"/>
              <a:buNone/>
              <a:defRPr b="0" sz="3000">
                <a:latin typeface="Poppins"/>
                <a:ea typeface="Poppins"/>
                <a:cs typeface="Poppins"/>
                <a:sym typeface="Poppins"/>
              </a:defRPr>
            </a:lvl3pPr>
            <a:lvl4pPr lvl="3" rtl="0">
              <a:spcBef>
                <a:spcPts val="0"/>
              </a:spcBef>
              <a:spcAft>
                <a:spcPts val="0"/>
              </a:spcAft>
              <a:buSzPts val="3000"/>
              <a:buFont typeface="Poppins"/>
              <a:buNone/>
              <a:defRPr b="0" sz="3000">
                <a:latin typeface="Poppins"/>
                <a:ea typeface="Poppins"/>
                <a:cs typeface="Poppins"/>
                <a:sym typeface="Poppins"/>
              </a:defRPr>
            </a:lvl4pPr>
            <a:lvl5pPr lvl="4" rtl="0">
              <a:spcBef>
                <a:spcPts val="0"/>
              </a:spcBef>
              <a:spcAft>
                <a:spcPts val="0"/>
              </a:spcAft>
              <a:buSzPts val="3000"/>
              <a:buFont typeface="Poppins"/>
              <a:buNone/>
              <a:defRPr b="0" sz="3000">
                <a:latin typeface="Poppins"/>
                <a:ea typeface="Poppins"/>
                <a:cs typeface="Poppins"/>
                <a:sym typeface="Poppins"/>
              </a:defRPr>
            </a:lvl5pPr>
            <a:lvl6pPr lvl="5" rtl="0">
              <a:spcBef>
                <a:spcPts val="0"/>
              </a:spcBef>
              <a:spcAft>
                <a:spcPts val="0"/>
              </a:spcAft>
              <a:buSzPts val="3000"/>
              <a:buFont typeface="Poppins"/>
              <a:buNone/>
              <a:defRPr b="0" sz="3000">
                <a:latin typeface="Poppins"/>
                <a:ea typeface="Poppins"/>
                <a:cs typeface="Poppins"/>
                <a:sym typeface="Poppins"/>
              </a:defRPr>
            </a:lvl6pPr>
            <a:lvl7pPr lvl="6" rtl="0">
              <a:spcBef>
                <a:spcPts val="0"/>
              </a:spcBef>
              <a:spcAft>
                <a:spcPts val="0"/>
              </a:spcAft>
              <a:buSzPts val="3000"/>
              <a:buFont typeface="Poppins"/>
              <a:buNone/>
              <a:defRPr b="0" sz="3000">
                <a:latin typeface="Poppins"/>
                <a:ea typeface="Poppins"/>
                <a:cs typeface="Poppins"/>
                <a:sym typeface="Poppins"/>
              </a:defRPr>
            </a:lvl7pPr>
            <a:lvl8pPr lvl="7" rtl="0">
              <a:spcBef>
                <a:spcPts val="0"/>
              </a:spcBef>
              <a:spcAft>
                <a:spcPts val="0"/>
              </a:spcAft>
              <a:buSzPts val="3000"/>
              <a:buFont typeface="Poppins"/>
              <a:buNone/>
              <a:defRPr b="0" sz="3000">
                <a:latin typeface="Poppins"/>
                <a:ea typeface="Poppins"/>
                <a:cs typeface="Poppins"/>
                <a:sym typeface="Poppins"/>
              </a:defRPr>
            </a:lvl8pPr>
            <a:lvl9pPr lvl="8" rtl="0">
              <a:spcBef>
                <a:spcPts val="0"/>
              </a:spcBef>
              <a:spcAft>
                <a:spcPts val="0"/>
              </a:spcAft>
              <a:buSzPts val="3000"/>
              <a:buFont typeface="Poppins"/>
              <a:buNone/>
              <a:defRPr b="0" sz="3000">
                <a:latin typeface="Poppins"/>
                <a:ea typeface="Poppins"/>
                <a:cs typeface="Poppins"/>
                <a:sym typeface="Poppins"/>
              </a:defRPr>
            </a:lvl9pPr>
          </a:lstStyle>
          <a:p>
            <a:r>
              <a:t>xx%</a:t>
            </a:r>
          </a:p>
        </p:txBody>
      </p:sp>
      <p:sp>
        <p:nvSpPr>
          <p:cNvPr id="258" name="Google Shape;258;p13"/>
          <p:cNvSpPr txBox="1"/>
          <p:nvPr>
            <p:ph hasCustomPrompt="1" idx="15" type="title"/>
          </p:nvPr>
        </p:nvSpPr>
        <p:spPr>
          <a:xfrm>
            <a:off x="6239100" y="2674703"/>
            <a:ext cx="567000" cy="572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Font typeface="Poppins"/>
              <a:buNone/>
              <a:defRPr sz="2300">
                <a:latin typeface="Poppins"/>
                <a:ea typeface="Poppins"/>
                <a:cs typeface="Poppins"/>
                <a:sym typeface="Poppins"/>
              </a:defRPr>
            </a:lvl1pPr>
            <a:lvl2pPr lvl="1" rtl="0">
              <a:spcBef>
                <a:spcPts val="0"/>
              </a:spcBef>
              <a:spcAft>
                <a:spcPts val="0"/>
              </a:spcAft>
              <a:buSzPts val="3000"/>
              <a:buFont typeface="Poppins"/>
              <a:buNone/>
              <a:defRPr b="0" sz="3000">
                <a:latin typeface="Poppins"/>
                <a:ea typeface="Poppins"/>
                <a:cs typeface="Poppins"/>
                <a:sym typeface="Poppins"/>
              </a:defRPr>
            </a:lvl2pPr>
            <a:lvl3pPr lvl="2" rtl="0">
              <a:spcBef>
                <a:spcPts val="0"/>
              </a:spcBef>
              <a:spcAft>
                <a:spcPts val="0"/>
              </a:spcAft>
              <a:buSzPts val="3000"/>
              <a:buFont typeface="Poppins"/>
              <a:buNone/>
              <a:defRPr b="0" sz="3000">
                <a:latin typeface="Poppins"/>
                <a:ea typeface="Poppins"/>
                <a:cs typeface="Poppins"/>
                <a:sym typeface="Poppins"/>
              </a:defRPr>
            </a:lvl3pPr>
            <a:lvl4pPr lvl="3" rtl="0">
              <a:spcBef>
                <a:spcPts val="0"/>
              </a:spcBef>
              <a:spcAft>
                <a:spcPts val="0"/>
              </a:spcAft>
              <a:buSzPts val="3000"/>
              <a:buFont typeface="Poppins"/>
              <a:buNone/>
              <a:defRPr b="0" sz="3000">
                <a:latin typeface="Poppins"/>
                <a:ea typeface="Poppins"/>
                <a:cs typeface="Poppins"/>
                <a:sym typeface="Poppins"/>
              </a:defRPr>
            </a:lvl4pPr>
            <a:lvl5pPr lvl="4" rtl="0">
              <a:spcBef>
                <a:spcPts val="0"/>
              </a:spcBef>
              <a:spcAft>
                <a:spcPts val="0"/>
              </a:spcAft>
              <a:buSzPts val="3000"/>
              <a:buFont typeface="Poppins"/>
              <a:buNone/>
              <a:defRPr b="0" sz="3000">
                <a:latin typeface="Poppins"/>
                <a:ea typeface="Poppins"/>
                <a:cs typeface="Poppins"/>
                <a:sym typeface="Poppins"/>
              </a:defRPr>
            </a:lvl5pPr>
            <a:lvl6pPr lvl="5" rtl="0">
              <a:spcBef>
                <a:spcPts val="0"/>
              </a:spcBef>
              <a:spcAft>
                <a:spcPts val="0"/>
              </a:spcAft>
              <a:buSzPts val="3000"/>
              <a:buFont typeface="Poppins"/>
              <a:buNone/>
              <a:defRPr b="0" sz="3000">
                <a:latin typeface="Poppins"/>
                <a:ea typeface="Poppins"/>
                <a:cs typeface="Poppins"/>
                <a:sym typeface="Poppins"/>
              </a:defRPr>
            </a:lvl6pPr>
            <a:lvl7pPr lvl="6" rtl="0">
              <a:spcBef>
                <a:spcPts val="0"/>
              </a:spcBef>
              <a:spcAft>
                <a:spcPts val="0"/>
              </a:spcAft>
              <a:buSzPts val="3000"/>
              <a:buFont typeface="Poppins"/>
              <a:buNone/>
              <a:defRPr b="0" sz="3000">
                <a:latin typeface="Poppins"/>
                <a:ea typeface="Poppins"/>
                <a:cs typeface="Poppins"/>
                <a:sym typeface="Poppins"/>
              </a:defRPr>
            </a:lvl7pPr>
            <a:lvl8pPr lvl="7" rtl="0">
              <a:spcBef>
                <a:spcPts val="0"/>
              </a:spcBef>
              <a:spcAft>
                <a:spcPts val="0"/>
              </a:spcAft>
              <a:buSzPts val="3000"/>
              <a:buFont typeface="Poppins"/>
              <a:buNone/>
              <a:defRPr b="0" sz="3000">
                <a:latin typeface="Poppins"/>
                <a:ea typeface="Poppins"/>
                <a:cs typeface="Poppins"/>
                <a:sym typeface="Poppins"/>
              </a:defRPr>
            </a:lvl8pPr>
            <a:lvl9pPr lvl="8" rtl="0">
              <a:spcBef>
                <a:spcPts val="0"/>
              </a:spcBef>
              <a:spcAft>
                <a:spcPts val="0"/>
              </a:spcAft>
              <a:buSzPts val="3000"/>
              <a:buFont typeface="Poppins"/>
              <a:buNone/>
              <a:defRPr b="0" sz="3000">
                <a:latin typeface="Poppins"/>
                <a:ea typeface="Poppins"/>
                <a:cs typeface="Poppins"/>
                <a:sym typeface="Poppins"/>
              </a:defRPr>
            </a:lvl9pPr>
          </a:lstStyle>
          <a:p>
            <a:r>
              <a:t>xx%</a:t>
            </a:r>
          </a:p>
        </p:txBody>
      </p:sp>
      <p:sp>
        <p:nvSpPr>
          <p:cNvPr id="259" name="Google Shape;259;p13"/>
          <p:cNvSpPr/>
          <p:nvPr/>
        </p:nvSpPr>
        <p:spPr>
          <a:xfrm rot="10800000">
            <a:off x="1316384" y="4901259"/>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flipH="1">
            <a:off x="-585437" y="423005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61" name="Shape 261"/>
        <p:cNvGrpSpPr/>
        <p:nvPr/>
      </p:nvGrpSpPr>
      <p:grpSpPr>
        <a:xfrm>
          <a:off x="0" y="0"/>
          <a:ext cx="0" cy="0"/>
          <a:chOff x="0" y="0"/>
          <a:chExt cx="0" cy="0"/>
        </a:xfrm>
      </p:grpSpPr>
      <p:grpSp>
        <p:nvGrpSpPr>
          <p:cNvPr id="262" name="Google Shape;262;p14"/>
          <p:cNvGrpSpPr/>
          <p:nvPr/>
        </p:nvGrpSpPr>
        <p:grpSpPr>
          <a:xfrm>
            <a:off x="-10" y="-1658067"/>
            <a:ext cx="9294978" cy="7822922"/>
            <a:chOff x="-10" y="-1658067"/>
            <a:chExt cx="9294978" cy="7822922"/>
          </a:xfrm>
        </p:grpSpPr>
        <p:sp>
          <p:nvSpPr>
            <p:cNvPr id="263" name="Google Shape;263;p14"/>
            <p:cNvSpPr/>
            <p:nvPr/>
          </p:nvSpPr>
          <p:spPr>
            <a:xfrm flipH="1" rot="10800000">
              <a:off x="0" y="-82735"/>
              <a:ext cx="2227897" cy="1165463"/>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flipH="1">
              <a:off x="-10" y="4253459"/>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rot="10800000">
              <a:off x="3765449" y="-1658067"/>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14"/>
          <p:cNvGrpSpPr/>
          <p:nvPr/>
        </p:nvGrpSpPr>
        <p:grpSpPr>
          <a:xfrm>
            <a:off x="214581" y="-8"/>
            <a:ext cx="1593209" cy="183531"/>
            <a:chOff x="385056" y="-8"/>
            <a:chExt cx="1593209" cy="183531"/>
          </a:xfrm>
        </p:grpSpPr>
        <p:sp>
          <p:nvSpPr>
            <p:cNvPr id="267" name="Google Shape;267;p14"/>
            <p:cNvSpPr/>
            <p:nvPr/>
          </p:nvSpPr>
          <p:spPr>
            <a:xfrm flipH="1">
              <a:off x="385056" y="-8"/>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flipH="1">
              <a:off x="971481" y="-8"/>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14"/>
          <p:cNvGrpSpPr/>
          <p:nvPr/>
        </p:nvGrpSpPr>
        <p:grpSpPr>
          <a:xfrm>
            <a:off x="-641180" y="447742"/>
            <a:ext cx="10174669" cy="4695754"/>
            <a:chOff x="-641180" y="447742"/>
            <a:chExt cx="10174669" cy="4695754"/>
          </a:xfrm>
        </p:grpSpPr>
        <p:sp>
          <p:nvSpPr>
            <p:cNvPr id="270" name="Google Shape;270;p14"/>
            <p:cNvSpPr/>
            <p:nvPr/>
          </p:nvSpPr>
          <p:spPr>
            <a:xfrm>
              <a:off x="8526706" y="447742"/>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flipH="1">
              <a:off x="6924920" y="4911501"/>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641180" y="4521501"/>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14"/>
          <p:cNvSpPr txBox="1"/>
          <p:nvPr>
            <p:ph type="title"/>
          </p:nvPr>
        </p:nvSpPr>
        <p:spPr>
          <a:xfrm>
            <a:off x="1419900" y="3055775"/>
            <a:ext cx="63042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74" name="Google Shape;274;p14"/>
          <p:cNvSpPr txBox="1"/>
          <p:nvPr>
            <p:ph idx="1" type="subTitle"/>
          </p:nvPr>
        </p:nvSpPr>
        <p:spPr>
          <a:xfrm>
            <a:off x="1419900" y="1081900"/>
            <a:ext cx="63042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275" name="Google Shape;275;p14"/>
          <p:cNvGrpSpPr/>
          <p:nvPr/>
        </p:nvGrpSpPr>
        <p:grpSpPr>
          <a:xfrm>
            <a:off x="-689412" y="-1311142"/>
            <a:ext cx="10419597" cy="8141306"/>
            <a:chOff x="-689412" y="-1311142"/>
            <a:chExt cx="10419597" cy="8141306"/>
          </a:xfrm>
        </p:grpSpPr>
        <p:sp>
          <p:nvSpPr>
            <p:cNvPr id="276" name="Google Shape;276;p14"/>
            <p:cNvSpPr/>
            <p:nvPr/>
          </p:nvSpPr>
          <p:spPr>
            <a:xfrm rot="10800000">
              <a:off x="6315079" y="-1311142"/>
              <a:ext cx="2979895" cy="175781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3" y="4753508"/>
              <a:ext cx="3520400" cy="207665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rot="10800000">
              <a:off x="-689412" y="-81817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6924913" y="460400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80" name="Shape 280"/>
        <p:cNvGrpSpPr/>
        <p:nvPr/>
      </p:nvGrpSpPr>
      <p:grpSpPr>
        <a:xfrm>
          <a:off x="0" y="0"/>
          <a:ext cx="0" cy="0"/>
          <a:chOff x="0" y="0"/>
          <a:chExt cx="0" cy="0"/>
        </a:xfrm>
      </p:grpSpPr>
      <p:sp>
        <p:nvSpPr>
          <p:cNvPr id="281" name="Google Shape;281;p15"/>
          <p:cNvSpPr txBox="1"/>
          <p:nvPr>
            <p:ph type="title"/>
          </p:nvPr>
        </p:nvSpPr>
        <p:spPr>
          <a:xfrm>
            <a:off x="1103225" y="1490900"/>
            <a:ext cx="3169200" cy="16578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2" name="Google Shape;282;p15"/>
          <p:cNvSpPr txBox="1"/>
          <p:nvPr>
            <p:ph idx="1" type="subTitle"/>
          </p:nvPr>
        </p:nvSpPr>
        <p:spPr>
          <a:xfrm>
            <a:off x="1103225" y="3187975"/>
            <a:ext cx="3169200" cy="771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3" name="Google Shape;283;p15"/>
          <p:cNvSpPr/>
          <p:nvPr>
            <p:ph idx="2" type="pic"/>
          </p:nvPr>
        </p:nvSpPr>
        <p:spPr>
          <a:xfrm>
            <a:off x="4272425" y="613850"/>
            <a:ext cx="3768300" cy="3796800"/>
          </a:xfrm>
          <a:prstGeom prst="rect">
            <a:avLst/>
          </a:prstGeom>
          <a:noFill/>
          <a:ln>
            <a:noFill/>
          </a:ln>
        </p:spPr>
      </p:sp>
      <p:grpSp>
        <p:nvGrpSpPr>
          <p:cNvPr id="284" name="Google Shape;284;p15"/>
          <p:cNvGrpSpPr/>
          <p:nvPr/>
        </p:nvGrpSpPr>
        <p:grpSpPr>
          <a:xfrm flipH="1" rot="10800000">
            <a:off x="-1536301" y="-1730518"/>
            <a:ext cx="10804826" cy="8381753"/>
            <a:chOff x="-1589201" y="-1194493"/>
            <a:chExt cx="10804826" cy="8381753"/>
          </a:xfrm>
        </p:grpSpPr>
        <p:sp>
          <p:nvSpPr>
            <p:cNvPr id="285" name="Google Shape;285;p15"/>
            <p:cNvSpPr/>
            <p:nvPr/>
          </p:nvSpPr>
          <p:spPr>
            <a:xfrm flipH="1" rot="10800000">
              <a:off x="-79353" y="-1194493"/>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1589201" y="4818100"/>
              <a:ext cx="4016259" cy="2369160"/>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5"/>
          <p:cNvSpPr/>
          <p:nvPr/>
        </p:nvSpPr>
        <p:spPr>
          <a:xfrm flipH="1" rot="10800000">
            <a:off x="6778074" y="4876489"/>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7378450" y="429690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15"/>
          <p:cNvGrpSpPr/>
          <p:nvPr/>
        </p:nvGrpSpPr>
        <p:grpSpPr>
          <a:xfrm flipH="1">
            <a:off x="-1397466" y="738820"/>
            <a:ext cx="3010303" cy="380635"/>
            <a:chOff x="5446772" y="1743190"/>
            <a:chExt cx="3010303" cy="380635"/>
          </a:xfrm>
        </p:grpSpPr>
        <p:grpSp>
          <p:nvGrpSpPr>
            <p:cNvPr id="290" name="Google Shape;290;p15"/>
            <p:cNvGrpSpPr/>
            <p:nvPr/>
          </p:nvGrpSpPr>
          <p:grpSpPr>
            <a:xfrm flipH="1">
              <a:off x="5898325" y="1865405"/>
              <a:ext cx="1567047" cy="45661"/>
              <a:chOff x="1754675" y="2661275"/>
              <a:chExt cx="1945675" cy="56700"/>
            </a:xfrm>
          </p:grpSpPr>
          <p:cxnSp>
            <p:nvCxnSpPr>
              <p:cNvPr id="291" name="Google Shape;291;p15"/>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292" name="Google Shape;292;p15"/>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15"/>
            <p:cNvGrpSpPr/>
            <p:nvPr/>
          </p:nvGrpSpPr>
          <p:grpSpPr>
            <a:xfrm flipH="1">
              <a:off x="5477439" y="1987637"/>
              <a:ext cx="1561280" cy="136187"/>
              <a:chOff x="1754675" y="2824000"/>
              <a:chExt cx="4728285" cy="412439"/>
            </a:xfrm>
          </p:grpSpPr>
          <p:sp>
            <p:nvSpPr>
              <p:cNvPr id="294" name="Google Shape;294;p15"/>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295" name="Google Shape;295;p15"/>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5"/>
            <p:cNvGrpSpPr/>
            <p:nvPr/>
          </p:nvGrpSpPr>
          <p:grpSpPr>
            <a:xfrm flipH="1">
              <a:off x="5446772" y="1743190"/>
              <a:ext cx="3010303" cy="45661"/>
              <a:chOff x="1766900" y="2869225"/>
              <a:chExt cx="3737650" cy="56700"/>
            </a:xfrm>
          </p:grpSpPr>
          <p:cxnSp>
            <p:nvCxnSpPr>
              <p:cNvPr id="297" name="Google Shape;297;p15"/>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298" name="Google Shape;298;p15"/>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99" name="Shape 299"/>
        <p:cNvGrpSpPr/>
        <p:nvPr/>
      </p:nvGrpSpPr>
      <p:grpSpPr>
        <a:xfrm>
          <a:off x="0" y="0"/>
          <a:ext cx="0" cy="0"/>
          <a:chOff x="0" y="0"/>
          <a:chExt cx="0" cy="0"/>
        </a:xfrm>
      </p:grpSpPr>
      <p:sp>
        <p:nvSpPr>
          <p:cNvPr id="300" name="Google Shape;300;p16"/>
          <p:cNvSpPr txBox="1"/>
          <p:nvPr>
            <p:ph type="title"/>
          </p:nvPr>
        </p:nvSpPr>
        <p:spPr>
          <a:xfrm>
            <a:off x="872400" y="1637550"/>
            <a:ext cx="32241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1" name="Google Shape;301;p16"/>
          <p:cNvSpPr txBox="1"/>
          <p:nvPr>
            <p:ph idx="1" type="subTitle"/>
          </p:nvPr>
        </p:nvSpPr>
        <p:spPr>
          <a:xfrm>
            <a:off x="872400" y="2700750"/>
            <a:ext cx="32241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302" name="Google Shape;302;p16"/>
          <p:cNvGrpSpPr/>
          <p:nvPr/>
        </p:nvGrpSpPr>
        <p:grpSpPr>
          <a:xfrm>
            <a:off x="-213475" y="-435968"/>
            <a:ext cx="10430912" cy="6926993"/>
            <a:chOff x="-213475" y="-435968"/>
            <a:chExt cx="10430912" cy="6926993"/>
          </a:xfrm>
        </p:grpSpPr>
        <p:sp>
          <p:nvSpPr>
            <p:cNvPr id="303" name="Google Shape;303;p16"/>
            <p:cNvSpPr/>
            <p:nvPr/>
          </p:nvSpPr>
          <p:spPr>
            <a:xfrm flipH="1" rot="10800000">
              <a:off x="7412165" y="-435968"/>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flipH="1">
              <a:off x="-213475" y="4603994"/>
              <a:ext cx="9357474" cy="1887032"/>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16"/>
          <p:cNvGrpSpPr/>
          <p:nvPr/>
        </p:nvGrpSpPr>
        <p:grpSpPr>
          <a:xfrm flipH="1">
            <a:off x="-1986736" y="257018"/>
            <a:ext cx="3567725" cy="692436"/>
            <a:chOff x="5803750" y="1590790"/>
            <a:chExt cx="3567725" cy="692436"/>
          </a:xfrm>
        </p:grpSpPr>
        <p:grpSp>
          <p:nvGrpSpPr>
            <p:cNvPr id="306" name="Google Shape;306;p16"/>
            <p:cNvGrpSpPr/>
            <p:nvPr/>
          </p:nvGrpSpPr>
          <p:grpSpPr>
            <a:xfrm flipH="1">
              <a:off x="5803750" y="2180862"/>
              <a:ext cx="3070084" cy="102364"/>
              <a:chOff x="1779150" y="2604263"/>
              <a:chExt cx="3811875" cy="127113"/>
            </a:xfrm>
          </p:grpSpPr>
          <p:sp>
            <p:nvSpPr>
              <p:cNvPr id="307" name="Google Shape;307;p16"/>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308" name="Google Shape;308;p16"/>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6"/>
            <p:cNvGrpSpPr/>
            <p:nvPr/>
          </p:nvGrpSpPr>
          <p:grpSpPr>
            <a:xfrm flipH="1">
              <a:off x="5898325" y="1789205"/>
              <a:ext cx="1567047" cy="45661"/>
              <a:chOff x="1754675" y="2566652"/>
              <a:chExt cx="1945675" cy="56700"/>
            </a:xfrm>
          </p:grpSpPr>
          <p:cxnSp>
            <p:nvCxnSpPr>
              <p:cNvPr id="310" name="Google Shape;310;p16"/>
              <p:cNvCxnSpPr/>
              <p:nvPr/>
            </p:nvCxnSpPr>
            <p:spPr>
              <a:xfrm>
                <a:off x="1754675" y="2595002"/>
                <a:ext cx="1896000" cy="0"/>
              </a:xfrm>
              <a:prstGeom prst="straightConnector1">
                <a:avLst/>
              </a:prstGeom>
              <a:noFill/>
              <a:ln cap="flat" cmpd="sng" w="9525">
                <a:solidFill>
                  <a:schemeClr val="dk1"/>
                </a:solidFill>
                <a:prstDash val="solid"/>
                <a:round/>
                <a:headEnd len="med" w="med" type="none"/>
                <a:tailEnd len="med" w="med" type="none"/>
              </a:ln>
            </p:spPr>
          </p:cxnSp>
          <p:sp>
            <p:nvSpPr>
              <p:cNvPr id="311" name="Google Shape;311;p16"/>
              <p:cNvSpPr/>
              <p:nvPr/>
            </p:nvSpPr>
            <p:spPr>
              <a:xfrm>
                <a:off x="3643650" y="2566652"/>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16"/>
            <p:cNvGrpSpPr/>
            <p:nvPr/>
          </p:nvGrpSpPr>
          <p:grpSpPr>
            <a:xfrm flipH="1">
              <a:off x="6107964" y="1938899"/>
              <a:ext cx="1561280" cy="136187"/>
              <a:chOff x="-154850" y="2676400"/>
              <a:chExt cx="4728285" cy="412439"/>
            </a:xfrm>
          </p:grpSpPr>
          <p:sp>
            <p:nvSpPr>
              <p:cNvPr id="313" name="Google Shape;313;p16"/>
              <p:cNvSpPr/>
              <p:nvPr/>
            </p:nvSpPr>
            <p:spPr>
              <a:xfrm>
                <a:off x="-154850" y="26764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314" name="Google Shape;314;p16"/>
              <p:cNvSpPr/>
              <p:nvPr/>
            </p:nvSpPr>
            <p:spPr>
              <a:xfrm>
                <a:off x="4439036" y="29544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16"/>
            <p:cNvGrpSpPr/>
            <p:nvPr/>
          </p:nvGrpSpPr>
          <p:grpSpPr>
            <a:xfrm flipH="1">
              <a:off x="6361172" y="1590790"/>
              <a:ext cx="3010303" cy="45661"/>
              <a:chOff x="631564" y="2679979"/>
              <a:chExt cx="3737650" cy="56700"/>
            </a:xfrm>
          </p:grpSpPr>
          <p:cxnSp>
            <p:nvCxnSpPr>
              <p:cNvPr id="316" name="Google Shape;316;p16"/>
              <p:cNvCxnSpPr/>
              <p:nvPr/>
            </p:nvCxnSpPr>
            <p:spPr>
              <a:xfrm>
                <a:off x="631564" y="2708329"/>
                <a:ext cx="3687900" cy="0"/>
              </a:xfrm>
              <a:prstGeom prst="straightConnector1">
                <a:avLst/>
              </a:prstGeom>
              <a:noFill/>
              <a:ln cap="flat" cmpd="sng" w="9525">
                <a:solidFill>
                  <a:schemeClr val="dk1"/>
                </a:solidFill>
                <a:prstDash val="solid"/>
                <a:round/>
                <a:headEnd len="med" w="med" type="none"/>
                <a:tailEnd len="med" w="med" type="none"/>
              </a:ln>
            </p:spPr>
          </p:cxnSp>
          <p:sp>
            <p:nvSpPr>
              <p:cNvPr id="317" name="Google Shape;317;p16"/>
              <p:cNvSpPr/>
              <p:nvPr/>
            </p:nvSpPr>
            <p:spPr>
              <a:xfrm>
                <a:off x="4312514" y="2679979"/>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8" name="Google Shape;318;p16"/>
          <p:cNvSpPr/>
          <p:nvPr/>
        </p:nvSpPr>
        <p:spPr>
          <a:xfrm rot="10800000">
            <a:off x="-284501" y="4876491"/>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16"/>
          <p:cNvGrpSpPr/>
          <p:nvPr/>
        </p:nvGrpSpPr>
        <p:grpSpPr>
          <a:xfrm>
            <a:off x="-1754525" y="-2478031"/>
            <a:ext cx="12821147" cy="8256735"/>
            <a:chOff x="-1754525" y="-2478031"/>
            <a:chExt cx="12821147" cy="8256735"/>
          </a:xfrm>
        </p:grpSpPr>
        <p:sp>
          <p:nvSpPr>
            <p:cNvPr id="320" name="Google Shape;320;p16"/>
            <p:cNvSpPr/>
            <p:nvPr/>
          </p:nvSpPr>
          <p:spPr>
            <a:xfrm rot="10800000">
              <a:off x="5951215" y="-247803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6"/>
            <p:cNvSpPr/>
            <p:nvPr/>
          </p:nvSpPr>
          <p:spPr>
            <a:xfrm flipH="1">
              <a:off x="-1754525" y="424129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322" name="Shape 322"/>
        <p:cNvGrpSpPr/>
        <p:nvPr/>
      </p:nvGrpSpPr>
      <p:grpSpPr>
        <a:xfrm>
          <a:off x="0" y="0"/>
          <a:ext cx="0" cy="0"/>
          <a:chOff x="0" y="0"/>
          <a:chExt cx="0" cy="0"/>
        </a:xfrm>
      </p:grpSpPr>
      <p:sp>
        <p:nvSpPr>
          <p:cNvPr id="323" name="Google Shape;323;p17"/>
          <p:cNvSpPr/>
          <p:nvPr/>
        </p:nvSpPr>
        <p:spPr>
          <a:xfrm rot="10800000">
            <a:off x="666600" y="4783941"/>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flipH="1">
            <a:off x="-1754525" y="424129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1259172" y="463498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 name="Google Shape;326;p17"/>
          <p:cNvGrpSpPr/>
          <p:nvPr/>
        </p:nvGrpSpPr>
        <p:grpSpPr>
          <a:xfrm>
            <a:off x="6644522" y="4451415"/>
            <a:ext cx="3427062" cy="540036"/>
            <a:chOff x="5446772" y="1743190"/>
            <a:chExt cx="3427062" cy="540036"/>
          </a:xfrm>
        </p:grpSpPr>
        <p:grpSp>
          <p:nvGrpSpPr>
            <p:cNvPr id="327" name="Google Shape;327;p17"/>
            <p:cNvGrpSpPr/>
            <p:nvPr/>
          </p:nvGrpSpPr>
          <p:grpSpPr>
            <a:xfrm flipH="1">
              <a:off x="5803750" y="2180862"/>
              <a:ext cx="3070084" cy="102364"/>
              <a:chOff x="1779150" y="2604263"/>
              <a:chExt cx="3811875" cy="127113"/>
            </a:xfrm>
          </p:grpSpPr>
          <p:sp>
            <p:nvSpPr>
              <p:cNvPr id="328" name="Google Shape;328;p17"/>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329" name="Google Shape;329;p17"/>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 name="Google Shape;330;p17"/>
            <p:cNvGrpSpPr/>
            <p:nvPr/>
          </p:nvGrpSpPr>
          <p:grpSpPr>
            <a:xfrm flipH="1">
              <a:off x="5898325" y="1865405"/>
              <a:ext cx="1567047" cy="45661"/>
              <a:chOff x="1754675" y="2661275"/>
              <a:chExt cx="1945675" cy="56700"/>
            </a:xfrm>
          </p:grpSpPr>
          <p:cxnSp>
            <p:nvCxnSpPr>
              <p:cNvPr id="331" name="Google Shape;331;p17"/>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332" name="Google Shape;332;p17"/>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17"/>
            <p:cNvGrpSpPr/>
            <p:nvPr/>
          </p:nvGrpSpPr>
          <p:grpSpPr>
            <a:xfrm flipH="1">
              <a:off x="5477439" y="1987637"/>
              <a:ext cx="1561280" cy="136187"/>
              <a:chOff x="1754675" y="2824000"/>
              <a:chExt cx="4728285" cy="412439"/>
            </a:xfrm>
          </p:grpSpPr>
          <p:sp>
            <p:nvSpPr>
              <p:cNvPr id="334" name="Google Shape;334;p17"/>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335" name="Google Shape;335;p17"/>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 name="Google Shape;336;p17"/>
            <p:cNvGrpSpPr/>
            <p:nvPr/>
          </p:nvGrpSpPr>
          <p:grpSpPr>
            <a:xfrm flipH="1">
              <a:off x="5446772" y="1743190"/>
              <a:ext cx="3010303" cy="45661"/>
              <a:chOff x="1766900" y="2869225"/>
              <a:chExt cx="3737650" cy="56700"/>
            </a:xfrm>
          </p:grpSpPr>
          <p:cxnSp>
            <p:nvCxnSpPr>
              <p:cNvPr id="337" name="Google Shape;337;p17"/>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338" name="Google Shape;338;p17"/>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 name="Google Shape;339;p17"/>
          <p:cNvGrpSpPr/>
          <p:nvPr/>
        </p:nvGrpSpPr>
        <p:grpSpPr>
          <a:xfrm>
            <a:off x="-694176" y="-920239"/>
            <a:ext cx="10964574" cy="6661025"/>
            <a:chOff x="-694176" y="-920239"/>
            <a:chExt cx="10964574" cy="6661025"/>
          </a:xfrm>
        </p:grpSpPr>
        <p:sp>
          <p:nvSpPr>
            <p:cNvPr id="340" name="Google Shape;340;p17"/>
            <p:cNvSpPr/>
            <p:nvPr/>
          </p:nvSpPr>
          <p:spPr>
            <a:xfrm flipH="1" rot="10800000">
              <a:off x="-694176" y="-920239"/>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flipH="1">
              <a:off x="6749999" y="3899186"/>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17"/>
          <p:cNvSpPr txBox="1"/>
          <p:nvPr>
            <p:ph type="title"/>
          </p:nvPr>
        </p:nvSpPr>
        <p:spPr>
          <a:xfrm>
            <a:off x="5200875" y="1926400"/>
            <a:ext cx="3077400" cy="635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3" name="Google Shape;343;p17"/>
          <p:cNvSpPr txBox="1"/>
          <p:nvPr>
            <p:ph idx="1" type="subTitle"/>
          </p:nvPr>
        </p:nvSpPr>
        <p:spPr>
          <a:xfrm>
            <a:off x="5201025" y="2562000"/>
            <a:ext cx="3077400" cy="805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
    <p:spTree>
      <p:nvGrpSpPr>
        <p:cNvPr id="344" name="Shape 344"/>
        <p:cNvGrpSpPr/>
        <p:nvPr/>
      </p:nvGrpSpPr>
      <p:grpSpPr>
        <a:xfrm>
          <a:off x="0" y="0"/>
          <a:ext cx="0" cy="0"/>
          <a:chOff x="0" y="0"/>
          <a:chExt cx="0" cy="0"/>
        </a:xfrm>
      </p:grpSpPr>
      <p:grpSp>
        <p:nvGrpSpPr>
          <p:cNvPr id="345" name="Google Shape;345;p18"/>
          <p:cNvGrpSpPr/>
          <p:nvPr/>
        </p:nvGrpSpPr>
        <p:grpSpPr>
          <a:xfrm>
            <a:off x="-1289846" y="-464980"/>
            <a:ext cx="3520400" cy="7145645"/>
            <a:chOff x="-1289846" y="-464980"/>
            <a:chExt cx="3520400" cy="7145645"/>
          </a:xfrm>
        </p:grpSpPr>
        <p:sp>
          <p:nvSpPr>
            <p:cNvPr id="346" name="Google Shape;346;p18"/>
            <p:cNvSpPr/>
            <p:nvPr/>
          </p:nvSpPr>
          <p:spPr>
            <a:xfrm flipH="1" rot="10800000">
              <a:off x="-305811" y="-464980"/>
              <a:ext cx="1920158" cy="1004478"/>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p:nvPr/>
          </p:nvSpPr>
          <p:spPr>
            <a:xfrm>
              <a:off x="-1289846" y="4604008"/>
              <a:ext cx="3520400" cy="207665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9" name="Google Shape;349;p18"/>
          <p:cNvSpPr txBox="1"/>
          <p:nvPr>
            <p:ph idx="1" type="subTitle"/>
          </p:nvPr>
        </p:nvSpPr>
        <p:spPr>
          <a:xfrm>
            <a:off x="713225" y="1071950"/>
            <a:ext cx="3848100" cy="1598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350" name="Google Shape;350;p18"/>
          <p:cNvSpPr/>
          <p:nvPr/>
        </p:nvSpPr>
        <p:spPr>
          <a:xfrm flipH="1">
            <a:off x="-871159" y="539488"/>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flipH="1" rot="10800000">
            <a:off x="-2006799" y="-1824231"/>
            <a:ext cx="4007050" cy="2363728"/>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18"/>
          <p:cNvGrpSpPr/>
          <p:nvPr/>
        </p:nvGrpSpPr>
        <p:grpSpPr>
          <a:xfrm flipH="1">
            <a:off x="7324525" y="151290"/>
            <a:ext cx="3296400" cy="703085"/>
            <a:chOff x="-12" y="3628590"/>
            <a:chExt cx="3296400" cy="703085"/>
          </a:xfrm>
        </p:grpSpPr>
        <p:grpSp>
          <p:nvGrpSpPr>
            <p:cNvPr id="353" name="Google Shape;353;p18"/>
            <p:cNvGrpSpPr/>
            <p:nvPr/>
          </p:nvGrpSpPr>
          <p:grpSpPr>
            <a:xfrm>
              <a:off x="854867" y="3996692"/>
              <a:ext cx="1567047" cy="45661"/>
              <a:chOff x="1754675" y="2661275"/>
              <a:chExt cx="1945675" cy="56700"/>
            </a:xfrm>
          </p:grpSpPr>
          <p:cxnSp>
            <p:nvCxnSpPr>
              <p:cNvPr id="354" name="Google Shape;354;p18"/>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355" name="Google Shape;355;p18"/>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18"/>
            <p:cNvGrpSpPr/>
            <p:nvPr/>
          </p:nvGrpSpPr>
          <p:grpSpPr>
            <a:xfrm>
              <a:off x="518420" y="4195487"/>
              <a:ext cx="1561280" cy="136187"/>
              <a:chOff x="1754675" y="2824000"/>
              <a:chExt cx="4728285" cy="412439"/>
            </a:xfrm>
          </p:grpSpPr>
          <p:sp>
            <p:nvSpPr>
              <p:cNvPr id="357" name="Google Shape;357;p18"/>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358" name="Google Shape;358;p18"/>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18"/>
            <p:cNvGrpSpPr/>
            <p:nvPr/>
          </p:nvGrpSpPr>
          <p:grpSpPr>
            <a:xfrm>
              <a:off x="226304" y="3764887"/>
              <a:ext cx="3070084" cy="102364"/>
              <a:chOff x="1779150" y="2604263"/>
              <a:chExt cx="3811875" cy="127113"/>
            </a:xfrm>
          </p:grpSpPr>
          <p:sp>
            <p:nvSpPr>
              <p:cNvPr id="360" name="Google Shape;360;p18"/>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361" name="Google Shape;361;p18"/>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18"/>
            <p:cNvGrpSpPr/>
            <p:nvPr/>
          </p:nvGrpSpPr>
          <p:grpSpPr>
            <a:xfrm>
              <a:off x="-12" y="3628590"/>
              <a:ext cx="3010303" cy="45661"/>
              <a:chOff x="1766900" y="2869225"/>
              <a:chExt cx="3737650" cy="56700"/>
            </a:xfrm>
          </p:grpSpPr>
          <p:cxnSp>
            <p:nvCxnSpPr>
              <p:cNvPr id="363" name="Google Shape;363;p18"/>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364" name="Google Shape;364;p18"/>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0_1">
    <p:spTree>
      <p:nvGrpSpPr>
        <p:cNvPr id="365" name="Shape 365"/>
        <p:cNvGrpSpPr/>
        <p:nvPr/>
      </p:nvGrpSpPr>
      <p:grpSpPr>
        <a:xfrm>
          <a:off x="0" y="0"/>
          <a:ext cx="0" cy="0"/>
          <a:chOff x="0" y="0"/>
          <a:chExt cx="0" cy="0"/>
        </a:xfrm>
      </p:grpSpPr>
      <p:grpSp>
        <p:nvGrpSpPr>
          <p:cNvPr id="366" name="Google Shape;366;p19"/>
          <p:cNvGrpSpPr/>
          <p:nvPr/>
        </p:nvGrpSpPr>
        <p:grpSpPr>
          <a:xfrm>
            <a:off x="-1657830" y="-1821713"/>
            <a:ext cx="13368611" cy="9000374"/>
            <a:chOff x="-1657830" y="-1821713"/>
            <a:chExt cx="13368611" cy="9000374"/>
          </a:xfrm>
        </p:grpSpPr>
        <p:sp>
          <p:nvSpPr>
            <p:cNvPr id="367" name="Google Shape;367;p19"/>
            <p:cNvSpPr/>
            <p:nvPr/>
          </p:nvSpPr>
          <p:spPr>
            <a:xfrm flipH="1">
              <a:off x="-1657830" y="4429574"/>
              <a:ext cx="13368611" cy="2749087"/>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9"/>
            <p:cNvSpPr/>
            <p:nvPr/>
          </p:nvSpPr>
          <p:spPr>
            <a:xfrm rot="10800000">
              <a:off x="6074499" y="-1821713"/>
              <a:ext cx="4016259" cy="2369160"/>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 name="Google Shape;369;p19"/>
          <p:cNvGrpSpPr/>
          <p:nvPr/>
        </p:nvGrpSpPr>
        <p:grpSpPr>
          <a:xfrm>
            <a:off x="-1296840" y="259346"/>
            <a:ext cx="11980094" cy="4549229"/>
            <a:chOff x="-1296840" y="259346"/>
            <a:chExt cx="11980094" cy="4549229"/>
          </a:xfrm>
        </p:grpSpPr>
        <p:grpSp>
          <p:nvGrpSpPr>
            <p:cNvPr id="370" name="Google Shape;370;p19"/>
            <p:cNvGrpSpPr/>
            <p:nvPr/>
          </p:nvGrpSpPr>
          <p:grpSpPr>
            <a:xfrm rot="10800000">
              <a:off x="-1296840" y="259346"/>
              <a:ext cx="3074607" cy="453954"/>
              <a:chOff x="5478797" y="847321"/>
              <a:chExt cx="3074607" cy="453954"/>
            </a:xfrm>
          </p:grpSpPr>
          <p:grpSp>
            <p:nvGrpSpPr>
              <p:cNvPr id="371" name="Google Shape;371;p19"/>
              <p:cNvGrpSpPr/>
              <p:nvPr/>
            </p:nvGrpSpPr>
            <p:grpSpPr>
              <a:xfrm flipH="1">
                <a:off x="5675409" y="922405"/>
                <a:ext cx="2877996" cy="223763"/>
                <a:chOff x="1687059" y="2012316"/>
                <a:chExt cx="3573375" cy="277863"/>
              </a:xfrm>
            </p:grpSpPr>
            <p:sp>
              <p:nvSpPr>
                <p:cNvPr id="372" name="Google Shape;372;p19"/>
                <p:cNvSpPr/>
                <p:nvPr/>
              </p:nvSpPr>
              <p:spPr>
                <a:xfrm>
                  <a:off x="1687059" y="2012316"/>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373" name="Google Shape;373;p19"/>
                <p:cNvSpPr/>
                <p:nvPr/>
              </p:nvSpPr>
              <p:spPr>
                <a:xfrm>
                  <a:off x="5203734" y="2233479"/>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19"/>
              <p:cNvGrpSpPr/>
              <p:nvPr/>
            </p:nvGrpSpPr>
            <p:grpSpPr>
              <a:xfrm flipH="1">
                <a:off x="6072799" y="847321"/>
                <a:ext cx="2430997" cy="185534"/>
                <a:chOff x="1748547" y="1392116"/>
                <a:chExt cx="5911958" cy="451312"/>
              </a:xfrm>
            </p:grpSpPr>
            <p:sp>
              <p:nvSpPr>
                <p:cNvPr id="375" name="Google Shape;375;p19"/>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376" name="Google Shape;376;p19"/>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19"/>
              <p:cNvGrpSpPr/>
              <p:nvPr/>
            </p:nvGrpSpPr>
            <p:grpSpPr>
              <a:xfrm flipH="1">
                <a:off x="5478797" y="1255615"/>
                <a:ext cx="3010303" cy="45661"/>
                <a:chOff x="1766900" y="2869225"/>
                <a:chExt cx="3737650" cy="56700"/>
              </a:xfrm>
            </p:grpSpPr>
            <p:cxnSp>
              <p:nvCxnSpPr>
                <p:cNvPr id="378" name="Google Shape;378;p19"/>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379" name="Google Shape;379;p19"/>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 name="Google Shape;380;p19"/>
            <p:cNvGrpSpPr/>
            <p:nvPr/>
          </p:nvGrpSpPr>
          <p:grpSpPr>
            <a:xfrm flipH="1">
              <a:off x="7083467" y="3764471"/>
              <a:ext cx="3599787" cy="1044104"/>
              <a:chOff x="-1431671" y="656496"/>
              <a:chExt cx="3599787" cy="1044104"/>
            </a:xfrm>
          </p:grpSpPr>
          <p:grpSp>
            <p:nvGrpSpPr>
              <p:cNvPr id="381" name="Google Shape;381;p19"/>
              <p:cNvGrpSpPr/>
              <p:nvPr/>
            </p:nvGrpSpPr>
            <p:grpSpPr>
              <a:xfrm>
                <a:off x="-368508" y="1432892"/>
                <a:ext cx="1567047" cy="45661"/>
                <a:chOff x="1754675" y="2661275"/>
                <a:chExt cx="1945675" cy="56700"/>
              </a:xfrm>
            </p:grpSpPr>
            <p:cxnSp>
              <p:nvCxnSpPr>
                <p:cNvPr id="382" name="Google Shape;382;p19"/>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383" name="Google Shape;383;p19"/>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19"/>
              <p:cNvGrpSpPr/>
              <p:nvPr/>
            </p:nvGrpSpPr>
            <p:grpSpPr>
              <a:xfrm>
                <a:off x="-766480" y="1564412"/>
                <a:ext cx="1561280" cy="136187"/>
                <a:chOff x="1754675" y="2824000"/>
                <a:chExt cx="4728285" cy="412439"/>
              </a:xfrm>
            </p:grpSpPr>
            <p:sp>
              <p:nvSpPr>
                <p:cNvPr id="385" name="Google Shape;385;p19"/>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386" name="Google Shape;386;p19"/>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 name="Google Shape;387;p19"/>
              <p:cNvGrpSpPr/>
              <p:nvPr/>
            </p:nvGrpSpPr>
            <p:grpSpPr>
              <a:xfrm>
                <a:off x="-1431671" y="1201087"/>
                <a:ext cx="3070084" cy="102364"/>
                <a:chOff x="1779150" y="2604263"/>
                <a:chExt cx="3811875" cy="127113"/>
              </a:xfrm>
            </p:grpSpPr>
            <p:sp>
              <p:nvSpPr>
                <p:cNvPr id="388" name="Google Shape;388;p19"/>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389" name="Google Shape;389;p19"/>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p19"/>
              <p:cNvGrpSpPr/>
              <p:nvPr/>
            </p:nvGrpSpPr>
            <p:grpSpPr>
              <a:xfrm>
                <a:off x="-856941" y="773805"/>
                <a:ext cx="2877996" cy="223763"/>
                <a:chOff x="1748550" y="2064750"/>
                <a:chExt cx="3573375" cy="277863"/>
              </a:xfrm>
            </p:grpSpPr>
            <p:sp>
              <p:nvSpPr>
                <p:cNvPr id="391" name="Google Shape;391;p19"/>
                <p:cNvSpPr/>
                <p:nvPr/>
              </p:nvSpPr>
              <p:spPr>
                <a:xfrm>
                  <a:off x="1748550" y="2064750"/>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392" name="Google Shape;392;p19"/>
                <p:cNvSpPr/>
                <p:nvPr/>
              </p:nvSpPr>
              <p:spPr>
                <a:xfrm>
                  <a:off x="5265225" y="228591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9"/>
              <p:cNvGrpSpPr/>
              <p:nvPr/>
            </p:nvGrpSpPr>
            <p:grpSpPr>
              <a:xfrm>
                <a:off x="-856882" y="656496"/>
                <a:ext cx="2430997" cy="185534"/>
                <a:chOff x="1748547" y="1392116"/>
                <a:chExt cx="5911958" cy="451312"/>
              </a:xfrm>
            </p:grpSpPr>
            <p:sp>
              <p:nvSpPr>
                <p:cNvPr id="394" name="Google Shape;394;p19"/>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395" name="Google Shape;395;p19"/>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p19"/>
              <p:cNvGrpSpPr/>
              <p:nvPr/>
            </p:nvGrpSpPr>
            <p:grpSpPr>
              <a:xfrm>
                <a:off x="-842187" y="1064790"/>
                <a:ext cx="3010303" cy="45661"/>
                <a:chOff x="1766900" y="2869225"/>
                <a:chExt cx="3737650" cy="56700"/>
              </a:xfrm>
            </p:grpSpPr>
            <p:cxnSp>
              <p:nvCxnSpPr>
                <p:cNvPr id="397" name="Google Shape;397;p19"/>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398" name="Google Shape;398;p19"/>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9" name="Google Shape;399;p19"/>
          <p:cNvGrpSpPr/>
          <p:nvPr/>
        </p:nvGrpSpPr>
        <p:grpSpPr>
          <a:xfrm>
            <a:off x="-2546154" y="-635197"/>
            <a:ext cx="12379564" cy="6575223"/>
            <a:chOff x="-2546154" y="-635197"/>
            <a:chExt cx="12379564" cy="6575223"/>
          </a:xfrm>
        </p:grpSpPr>
        <p:sp>
          <p:nvSpPr>
            <p:cNvPr id="400" name="Google Shape;400;p19"/>
            <p:cNvSpPr/>
            <p:nvPr/>
          </p:nvSpPr>
          <p:spPr>
            <a:xfrm flipH="1" rot="10800000">
              <a:off x="7028137" y="-635197"/>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19"/>
            <p:cNvGrpSpPr/>
            <p:nvPr/>
          </p:nvGrpSpPr>
          <p:grpSpPr>
            <a:xfrm flipH="1">
              <a:off x="-2546154" y="4429587"/>
              <a:ext cx="4147840" cy="1510440"/>
              <a:chOff x="4132575" y="4716825"/>
              <a:chExt cx="5724316" cy="2084515"/>
            </a:xfrm>
          </p:grpSpPr>
          <p:sp>
            <p:nvSpPr>
              <p:cNvPr id="402" name="Google Shape;402;p19"/>
              <p:cNvSpPr/>
              <p:nvPr/>
            </p:nvSpPr>
            <p:spPr>
              <a:xfrm flipH="1">
                <a:off x="5361875" y="4716825"/>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9"/>
              <p:cNvSpPr/>
              <p:nvPr/>
            </p:nvSpPr>
            <p:spPr>
              <a:xfrm flipH="1">
                <a:off x="4132575" y="4716825"/>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 name="Google Shape;404;p19"/>
          <p:cNvGrpSpPr/>
          <p:nvPr/>
        </p:nvGrpSpPr>
        <p:grpSpPr>
          <a:xfrm>
            <a:off x="-281888" y="-10703"/>
            <a:ext cx="10398364" cy="4440282"/>
            <a:chOff x="-281888" y="-10703"/>
            <a:chExt cx="10398364" cy="4440282"/>
          </a:xfrm>
        </p:grpSpPr>
        <p:sp>
          <p:nvSpPr>
            <p:cNvPr id="405" name="Google Shape;405;p19"/>
            <p:cNvSpPr/>
            <p:nvPr/>
          </p:nvSpPr>
          <p:spPr>
            <a:xfrm>
              <a:off x="8698225" y="902197"/>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9"/>
            <p:cNvSpPr/>
            <p:nvPr/>
          </p:nvSpPr>
          <p:spPr>
            <a:xfrm>
              <a:off x="6098975" y="-10703"/>
              <a:ext cx="1044698" cy="196679"/>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9"/>
            <p:cNvSpPr/>
            <p:nvPr/>
          </p:nvSpPr>
          <p:spPr>
            <a:xfrm>
              <a:off x="-281888" y="4232899"/>
              <a:ext cx="1044698" cy="196679"/>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 name="Google Shape;408;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9" name="Google Shape;409;p19"/>
          <p:cNvSpPr txBox="1"/>
          <p:nvPr>
            <p:ph idx="1" type="subTitle"/>
          </p:nvPr>
        </p:nvSpPr>
        <p:spPr>
          <a:xfrm>
            <a:off x="2835450" y="1017725"/>
            <a:ext cx="3410400" cy="28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410" name="Shape 410"/>
        <p:cNvGrpSpPr/>
        <p:nvPr/>
      </p:nvGrpSpPr>
      <p:grpSpPr>
        <a:xfrm>
          <a:off x="0" y="0"/>
          <a:ext cx="0" cy="0"/>
          <a:chOff x="0" y="0"/>
          <a:chExt cx="0" cy="0"/>
        </a:xfrm>
      </p:grpSpPr>
      <p:grpSp>
        <p:nvGrpSpPr>
          <p:cNvPr id="411" name="Google Shape;411;p20"/>
          <p:cNvGrpSpPr/>
          <p:nvPr/>
        </p:nvGrpSpPr>
        <p:grpSpPr>
          <a:xfrm>
            <a:off x="-706235" y="-1528931"/>
            <a:ext cx="9861884" cy="9150482"/>
            <a:chOff x="-706235" y="-1528931"/>
            <a:chExt cx="9861884" cy="9150482"/>
          </a:xfrm>
        </p:grpSpPr>
        <p:sp>
          <p:nvSpPr>
            <p:cNvPr id="412" name="Google Shape;412;p20"/>
            <p:cNvSpPr/>
            <p:nvPr/>
          </p:nvSpPr>
          <p:spPr>
            <a:xfrm>
              <a:off x="-706235" y="460401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0"/>
            <p:cNvSpPr/>
            <p:nvPr/>
          </p:nvSpPr>
          <p:spPr>
            <a:xfrm flipH="1" rot="10800000">
              <a:off x="-201825" y="-1528931"/>
              <a:ext cx="9357474" cy="1887032"/>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20"/>
          <p:cNvSpPr/>
          <p:nvPr/>
        </p:nvSpPr>
        <p:spPr>
          <a:xfrm>
            <a:off x="-1021725" y="3983847"/>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flipH="1">
            <a:off x="-828950" y="4250853"/>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20"/>
          <p:cNvGrpSpPr/>
          <p:nvPr/>
        </p:nvGrpSpPr>
        <p:grpSpPr>
          <a:xfrm>
            <a:off x="7632064" y="4367465"/>
            <a:ext cx="3894036" cy="692436"/>
            <a:chOff x="5477439" y="1590790"/>
            <a:chExt cx="3894036" cy="692436"/>
          </a:xfrm>
        </p:grpSpPr>
        <p:grpSp>
          <p:nvGrpSpPr>
            <p:cNvPr id="417" name="Google Shape;417;p20"/>
            <p:cNvGrpSpPr/>
            <p:nvPr/>
          </p:nvGrpSpPr>
          <p:grpSpPr>
            <a:xfrm flipH="1">
              <a:off x="5803750" y="2180862"/>
              <a:ext cx="3070084" cy="102364"/>
              <a:chOff x="1779150" y="2604263"/>
              <a:chExt cx="3811875" cy="127113"/>
            </a:xfrm>
          </p:grpSpPr>
          <p:sp>
            <p:nvSpPr>
              <p:cNvPr id="418" name="Google Shape;418;p20"/>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419" name="Google Shape;419;p20"/>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20"/>
            <p:cNvGrpSpPr/>
            <p:nvPr/>
          </p:nvGrpSpPr>
          <p:grpSpPr>
            <a:xfrm flipH="1">
              <a:off x="5898325" y="1789205"/>
              <a:ext cx="1567047" cy="45661"/>
              <a:chOff x="1754675" y="2566652"/>
              <a:chExt cx="1945675" cy="56700"/>
            </a:xfrm>
          </p:grpSpPr>
          <p:cxnSp>
            <p:nvCxnSpPr>
              <p:cNvPr id="421" name="Google Shape;421;p20"/>
              <p:cNvCxnSpPr/>
              <p:nvPr/>
            </p:nvCxnSpPr>
            <p:spPr>
              <a:xfrm>
                <a:off x="1754675" y="2595002"/>
                <a:ext cx="1896000" cy="0"/>
              </a:xfrm>
              <a:prstGeom prst="straightConnector1">
                <a:avLst/>
              </a:prstGeom>
              <a:noFill/>
              <a:ln cap="flat" cmpd="sng" w="9525">
                <a:solidFill>
                  <a:schemeClr val="dk1"/>
                </a:solidFill>
                <a:prstDash val="solid"/>
                <a:round/>
                <a:headEnd len="med" w="med" type="none"/>
                <a:tailEnd len="med" w="med" type="none"/>
              </a:ln>
            </p:spPr>
          </p:cxnSp>
          <p:sp>
            <p:nvSpPr>
              <p:cNvPr id="422" name="Google Shape;422;p20"/>
              <p:cNvSpPr/>
              <p:nvPr/>
            </p:nvSpPr>
            <p:spPr>
              <a:xfrm>
                <a:off x="3643650" y="2566652"/>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20"/>
            <p:cNvGrpSpPr/>
            <p:nvPr/>
          </p:nvGrpSpPr>
          <p:grpSpPr>
            <a:xfrm flipH="1">
              <a:off x="5477439" y="1987637"/>
              <a:ext cx="1561280" cy="136187"/>
              <a:chOff x="1754675" y="2824000"/>
              <a:chExt cx="4728285" cy="412439"/>
            </a:xfrm>
          </p:grpSpPr>
          <p:sp>
            <p:nvSpPr>
              <p:cNvPr id="424" name="Google Shape;424;p20"/>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425" name="Google Shape;425;p20"/>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20"/>
            <p:cNvGrpSpPr/>
            <p:nvPr/>
          </p:nvGrpSpPr>
          <p:grpSpPr>
            <a:xfrm flipH="1">
              <a:off x="6361172" y="1590790"/>
              <a:ext cx="3010303" cy="45661"/>
              <a:chOff x="631564" y="2679979"/>
              <a:chExt cx="3737650" cy="56700"/>
            </a:xfrm>
          </p:grpSpPr>
          <p:cxnSp>
            <p:nvCxnSpPr>
              <p:cNvPr id="427" name="Google Shape;427;p20"/>
              <p:cNvCxnSpPr/>
              <p:nvPr/>
            </p:nvCxnSpPr>
            <p:spPr>
              <a:xfrm>
                <a:off x="631564" y="2708329"/>
                <a:ext cx="3687900" cy="0"/>
              </a:xfrm>
              <a:prstGeom prst="straightConnector1">
                <a:avLst/>
              </a:prstGeom>
              <a:noFill/>
              <a:ln cap="flat" cmpd="sng" w="9525">
                <a:solidFill>
                  <a:schemeClr val="dk1"/>
                </a:solidFill>
                <a:prstDash val="solid"/>
                <a:round/>
                <a:headEnd len="med" w="med" type="none"/>
                <a:tailEnd len="med" w="med" type="none"/>
              </a:ln>
            </p:spPr>
          </p:cxnSp>
          <p:sp>
            <p:nvSpPr>
              <p:cNvPr id="428" name="Google Shape;428;p20"/>
              <p:cNvSpPr/>
              <p:nvPr/>
            </p:nvSpPr>
            <p:spPr>
              <a:xfrm>
                <a:off x="4312514" y="2679979"/>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9" name="Google Shape;429;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0" name="Google Shape;430;p20"/>
          <p:cNvSpPr txBox="1"/>
          <p:nvPr>
            <p:ph idx="1" type="subTitle"/>
          </p:nvPr>
        </p:nvSpPr>
        <p:spPr>
          <a:xfrm>
            <a:off x="4869042" y="2513325"/>
            <a:ext cx="2535600" cy="161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1" name="Google Shape;431;p20"/>
          <p:cNvSpPr txBox="1"/>
          <p:nvPr>
            <p:ph idx="2" type="subTitle"/>
          </p:nvPr>
        </p:nvSpPr>
        <p:spPr>
          <a:xfrm>
            <a:off x="1739345" y="2513325"/>
            <a:ext cx="2535600" cy="161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2" name="Google Shape;432;p20"/>
          <p:cNvSpPr txBox="1"/>
          <p:nvPr>
            <p:ph idx="3" type="subTitle"/>
          </p:nvPr>
        </p:nvSpPr>
        <p:spPr>
          <a:xfrm>
            <a:off x="1739345" y="2037225"/>
            <a:ext cx="25356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
        <p:nvSpPr>
          <p:cNvPr id="433" name="Google Shape;433;p20"/>
          <p:cNvSpPr txBox="1"/>
          <p:nvPr>
            <p:ph idx="4" type="subTitle"/>
          </p:nvPr>
        </p:nvSpPr>
        <p:spPr>
          <a:xfrm>
            <a:off x="4869042" y="2037225"/>
            <a:ext cx="25356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grpSp>
        <p:nvGrpSpPr>
          <p:cNvPr id="31" name="Google Shape;31;p3"/>
          <p:cNvGrpSpPr/>
          <p:nvPr/>
        </p:nvGrpSpPr>
        <p:grpSpPr>
          <a:xfrm>
            <a:off x="-642935" y="-1483293"/>
            <a:ext cx="10417533" cy="7928897"/>
            <a:chOff x="-642935" y="-1483293"/>
            <a:chExt cx="10417533" cy="7928897"/>
          </a:xfrm>
        </p:grpSpPr>
        <p:sp>
          <p:nvSpPr>
            <p:cNvPr id="32" name="Google Shape;32;p3"/>
            <p:cNvSpPr/>
            <p:nvPr/>
          </p:nvSpPr>
          <p:spPr>
            <a:xfrm rot="10800000">
              <a:off x="-642935" y="-1483293"/>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6254199" y="4604003"/>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 name="Google Shape;34;p3"/>
          <p:cNvGrpSpPr/>
          <p:nvPr/>
        </p:nvGrpSpPr>
        <p:grpSpPr>
          <a:xfrm>
            <a:off x="-732996" y="7"/>
            <a:ext cx="7266640" cy="5159850"/>
            <a:chOff x="-732996" y="7"/>
            <a:chExt cx="7266640" cy="5159850"/>
          </a:xfrm>
        </p:grpSpPr>
        <p:sp>
          <p:nvSpPr>
            <p:cNvPr id="35" name="Google Shape;35;p3"/>
            <p:cNvSpPr/>
            <p:nvPr/>
          </p:nvSpPr>
          <p:spPr>
            <a:xfrm rot="10800000">
              <a:off x="4161656" y="4976326"/>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10800000">
              <a:off x="5115392" y="7"/>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732996" y="4324988"/>
              <a:ext cx="1821969" cy="184293"/>
            </a:xfrm>
            <a:custGeom>
              <a:rect b="b" l="l" r="r" t="t"/>
              <a:pathLst>
                <a:path extrusionOk="0" h="2901" w="28680">
                  <a:moveTo>
                    <a:pt x="28679" y="1"/>
                  </a:moveTo>
                  <a:lnTo>
                    <a:pt x="2737" y="162"/>
                  </a:lnTo>
                  <a:lnTo>
                    <a:pt x="1" y="2900"/>
                  </a:lnTo>
                  <a:lnTo>
                    <a:pt x="28679" y="2751"/>
                  </a:lnTo>
                  <a:lnTo>
                    <a:pt x="286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3"/>
          <p:cNvSpPr txBox="1"/>
          <p:nvPr>
            <p:ph type="title"/>
          </p:nvPr>
        </p:nvSpPr>
        <p:spPr>
          <a:xfrm>
            <a:off x="2085025" y="1564950"/>
            <a:ext cx="4158300" cy="151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9" name="Google Shape;39;p3"/>
          <p:cNvSpPr txBox="1"/>
          <p:nvPr>
            <p:ph hasCustomPrompt="1" idx="2" type="title"/>
          </p:nvPr>
        </p:nvSpPr>
        <p:spPr>
          <a:xfrm>
            <a:off x="1050075" y="1564950"/>
            <a:ext cx="969000" cy="1511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Font typeface="Poppins"/>
              <a:buNone/>
              <a:defRPr sz="4100">
                <a:latin typeface="Poppins"/>
                <a:ea typeface="Poppins"/>
                <a:cs typeface="Poppins"/>
                <a:sym typeface="Poppins"/>
              </a:defRPr>
            </a:lvl1pPr>
            <a:lvl2pPr lvl="1"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2pPr>
            <a:lvl3pPr lvl="2"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3pPr>
            <a:lvl4pPr lvl="3"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4pPr>
            <a:lvl5pPr lvl="4"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5pPr>
            <a:lvl6pPr lvl="5"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6pPr>
            <a:lvl7pPr lvl="6"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7pPr>
            <a:lvl8pPr lvl="7"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8pPr>
            <a:lvl9pPr lvl="8"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9pPr>
          </a:lstStyle>
          <a:p>
            <a:r>
              <a:t>xx%</a:t>
            </a:r>
          </a:p>
        </p:txBody>
      </p:sp>
      <p:grpSp>
        <p:nvGrpSpPr>
          <p:cNvPr id="40" name="Google Shape;40;p3"/>
          <p:cNvGrpSpPr/>
          <p:nvPr/>
        </p:nvGrpSpPr>
        <p:grpSpPr>
          <a:xfrm>
            <a:off x="-10" y="-2237114"/>
            <a:ext cx="9822707" cy="9720614"/>
            <a:chOff x="-10" y="-2237114"/>
            <a:chExt cx="9822707" cy="9720614"/>
          </a:xfrm>
        </p:grpSpPr>
        <p:sp>
          <p:nvSpPr>
            <p:cNvPr id="41" name="Google Shape;41;p3"/>
            <p:cNvSpPr/>
            <p:nvPr/>
          </p:nvSpPr>
          <p:spPr>
            <a:xfrm rot="10800000">
              <a:off x="4707290" y="-2237114"/>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10" y="446596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flipH="1">
            <a:off x="-1344315" y="539496"/>
            <a:ext cx="3074607" cy="453954"/>
            <a:chOff x="5478797" y="847321"/>
            <a:chExt cx="3074607" cy="453954"/>
          </a:xfrm>
        </p:grpSpPr>
        <p:grpSp>
          <p:nvGrpSpPr>
            <p:cNvPr id="44" name="Google Shape;44;p3"/>
            <p:cNvGrpSpPr/>
            <p:nvPr/>
          </p:nvGrpSpPr>
          <p:grpSpPr>
            <a:xfrm flipH="1">
              <a:off x="5675409" y="922405"/>
              <a:ext cx="2877996" cy="223763"/>
              <a:chOff x="1687059" y="2012316"/>
              <a:chExt cx="3573375" cy="277863"/>
            </a:xfrm>
          </p:grpSpPr>
          <p:sp>
            <p:nvSpPr>
              <p:cNvPr id="45" name="Google Shape;45;p3"/>
              <p:cNvSpPr/>
              <p:nvPr/>
            </p:nvSpPr>
            <p:spPr>
              <a:xfrm>
                <a:off x="1687059" y="2012316"/>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46" name="Google Shape;46;p3"/>
              <p:cNvSpPr/>
              <p:nvPr/>
            </p:nvSpPr>
            <p:spPr>
              <a:xfrm>
                <a:off x="5203734" y="2233479"/>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 name="Google Shape;47;p3"/>
            <p:cNvGrpSpPr/>
            <p:nvPr/>
          </p:nvGrpSpPr>
          <p:grpSpPr>
            <a:xfrm flipH="1">
              <a:off x="5478797" y="1255615"/>
              <a:ext cx="3010303" cy="45661"/>
              <a:chOff x="1766900" y="2869225"/>
              <a:chExt cx="3737650" cy="56700"/>
            </a:xfrm>
          </p:grpSpPr>
          <p:cxnSp>
            <p:nvCxnSpPr>
              <p:cNvPr id="48" name="Google Shape;48;p3"/>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49" name="Google Shape;49;p3"/>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 name="Google Shape;50;p3"/>
            <p:cNvGrpSpPr/>
            <p:nvPr/>
          </p:nvGrpSpPr>
          <p:grpSpPr>
            <a:xfrm flipH="1">
              <a:off x="6072799" y="847321"/>
              <a:ext cx="2430997" cy="185534"/>
              <a:chOff x="1748547" y="1392116"/>
              <a:chExt cx="5911958" cy="451312"/>
            </a:xfrm>
          </p:grpSpPr>
          <p:sp>
            <p:nvSpPr>
              <p:cNvPr id="51" name="Google Shape;51;p3"/>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434" name="Shape 434"/>
        <p:cNvGrpSpPr/>
        <p:nvPr/>
      </p:nvGrpSpPr>
      <p:grpSpPr>
        <a:xfrm>
          <a:off x="0" y="0"/>
          <a:ext cx="0" cy="0"/>
          <a:chOff x="0" y="0"/>
          <a:chExt cx="0" cy="0"/>
        </a:xfrm>
      </p:grpSpPr>
      <p:sp>
        <p:nvSpPr>
          <p:cNvPr id="435" name="Google Shape;435;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6" name="Google Shape;436;p21"/>
          <p:cNvSpPr txBox="1"/>
          <p:nvPr>
            <p:ph idx="1" type="subTitle"/>
          </p:nvPr>
        </p:nvSpPr>
        <p:spPr>
          <a:xfrm>
            <a:off x="4755095" y="1667625"/>
            <a:ext cx="3040800" cy="2103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7" name="Google Shape;437;p21"/>
          <p:cNvSpPr txBox="1"/>
          <p:nvPr>
            <p:ph idx="2" type="subTitle"/>
          </p:nvPr>
        </p:nvSpPr>
        <p:spPr>
          <a:xfrm>
            <a:off x="1348100" y="1667625"/>
            <a:ext cx="3040800" cy="2103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438" name="Google Shape;438;p21"/>
          <p:cNvGrpSpPr/>
          <p:nvPr/>
        </p:nvGrpSpPr>
        <p:grpSpPr>
          <a:xfrm rot="10800000">
            <a:off x="-106737" y="-1645006"/>
            <a:ext cx="9548249" cy="7357518"/>
            <a:chOff x="-1311525" y="-1414418"/>
            <a:chExt cx="9548249" cy="7357518"/>
          </a:xfrm>
        </p:grpSpPr>
        <p:sp>
          <p:nvSpPr>
            <p:cNvPr id="439" name="Google Shape;439;p21"/>
            <p:cNvSpPr/>
            <p:nvPr/>
          </p:nvSpPr>
          <p:spPr>
            <a:xfrm rot="10800000">
              <a:off x="-1311525" y="-1414418"/>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0" name="Google Shape;440;p21"/>
            <p:cNvSpPr/>
            <p:nvPr/>
          </p:nvSpPr>
          <p:spPr>
            <a:xfrm flipH="1">
              <a:off x="-1120750" y="4056069"/>
              <a:ext cx="9357474" cy="1887032"/>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41" name="Google Shape;441;p21"/>
          <p:cNvSpPr/>
          <p:nvPr/>
        </p:nvSpPr>
        <p:spPr>
          <a:xfrm flipH="1" rot="10800000">
            <a:off x="5675306" y="4959976"/>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 name="Google Shape;442;p21"/>
          <p:cNvGrpSpPr/>
          <p:nvPr/>
        </p:nvGrpSpPr>
        <p:grpSpPr>
          <a:xfrm rot="10800000">
            <a:off x="-1228535" y="-1130234"/>
            <a:ext cx="11726682" cy="8568910"/>
            <a:chOff x="-2306160" y="-3140581"/>
            <a:chExt cx="11726682" cy="8568910"/>
          </a:xfrm>
        </p:grpSpPr>
        <p:sp>
          <p:nvSpPr>
            <p:cNvPr id="443" name="Google Shape;443;p21"/>
            <p:cNvSpPr/>
            <p:nvPr/>
          </p:nvSpPr>
          <p:spPr>
            <a:xfrm flipH="1" rot="10800000">
              <a:off x="-2306160" y="-314058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4" name="Google Shape;444;p21"/>
            <p:cNvSpPr/>
            <p:nvPr/>
          </p:nvSpPr>
          <p:spPr>
            <a:xfrm flipH="1" rot="10800000">
              <a:off x="7082099" y="4876491"/>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5" name="Google Shape;445;p21"/>
            <p:cNvSpPr/>
            <p:nvPr/>
          </p:nvSpPr>
          <p:spPr>
            <a:xfrm>
              <a:off x="6615250" y="389092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46" name="Google Shape;446;p21"/>
          <p:cNvGrpSpPr/>
          <p:nvPr/>
        </p:nvGrpSpPr>
        <p:grpSpPr>
          <a:xfrm flipH="1" rot="10800000">
            <a:off x="-1315487" y="4349469"/>
            <a:ext cx="3296400" cy="703085"/>
            <a:chOff x="-12" y="3628590"/>
            <a:chExt cx="3296400" cy="703085"/>
          </a:xfrm>
        </p:grpSpPr>
        <p:grpSp>
          <p:nvGrpSpPr>
            <p:cNvPr id="447" name="Google Shape;447;p21"/>
            <p:cNvGrpSpPr/>
            <p:nvPr/>
          </p:nvGrpSpPr>
          <p:grpSpPr>
            <a:xfrm>
              <a:off x="854867" y="3996692"/>
              <a:ext cx="1567047" cy="45661"/>
              <a:chOff x="1754675" y="2661275"/>
              <a:chExt cx="1945675" cy="56700"/>
            </a:xfrm>
          </p:grpSpPr>
          <p:cxnSp>
            <p:nvCxnSpPr>
              <p:cNvPr id="448" name="Google Shape;448;p21"/>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449" name="Google Shape;449;p21"/>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21"/>
            <p:cNvGrpSpPr/>
            <p:nvPr/>
          </p:nvGrpSpPr>
          <p:grpSpPr>
            <a:xfrm>
              <a:off x="518420" y="4195487"/>
              <a:ext cx="1561280" cy="136187"/>
              <a:chOff x="1754675" y="2824000"/>
              <a:chExt cx="4728285" cy="412439"/>
            </a:xfrm>
          </p:grpSpPr>
          <p:sp>
            <p:nvSpPr>
              <p:cNvPr id="451" name="Google Shape;451;p21"/>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452" name="Google Shape;452;p21"/>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21"/>
            <p:cNvGrpSpPr/>
            <p:nvPr/>
          </p:nvGrpSpPr>
          <p:grpSpPr>
            <a:xfrm>
              <a:off x="226304" y="3764887"/>
              <a:ext cx="3070084" cy="102364"/>
              <a:chOff x="1779150" y="2604263"/>
              <a:chExt cx="3811875" cy="127113"/>
            </a:xfrm>
          </p:grpSpPr>
          <p:sp>
            <p:nvSpPr>
              <p:cNvPr id="454" name="Google Shape;454;p21"/>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455" name="Google Shape;455;p21"/>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21"/>
            <p:cNvGrpSpPr/>
            <p:nvPr/>
          </p:nvGrpSpPr>
          <p:grpSpPr>
            <a:xfrm>
              <a:off x="-12" y="3628590"/>
              <a:ext cx="3010303" cy="45661"/>
              <a:chOff x="1766900" y="2869225"/>
              <a:chExt cx="3737650" cy="56700"/>
            </a:xfrm>
          </p:grpSpPr>
          <p:cxnSp>
            <p:nvCxnSpPr>
              <p:cNvPr id="457" name="Google Shape;457;p21"/>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458" name="Google Shape;458;p21"/>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59" name="Shape 459"/>
        <p:cNvGrpSpPr/>
        <p:nvPr/>
      </p:nvGrpSpPr>
      <p:grpSpPr>
        <a:xfrm>
          <a:off x="0" y="0"/>
          <a:ext cx="0" cy="0"/>
          <a:chOff x="0" y="0"/>
          <a:chExt cx="0" cy="0"/>
        </a:xfrm>
      </p:grpSpPr>
      <p:grpSp>
        <p:nvGrpSpPr>
          <p:cNvPr id="460" name="Google Shape;460;p22"/>
          <p:cNvGrpSpPr/>
          <p:nvPr/>
        </p:nvGrpSpPr>
        <p:grpSpPr>
          <a:xfrm>
            <a:off x="-1123779" y="-1437185"/>
            <a:ext cx="12025151" cy="8843536"/>
            <a:chOff x="-1123779" y="-1437185"/>
            <a:chExt cx="12025151" cy="8843536"/>
          </a:xfrm>
        </p:grpSpPr>
        <p:sp>
          <p:nvSpPr>
            <p:cNvPr id="461" name="Google Shape;461;p22"/>
            <p:cNvSpPr/>
            <p:nvPr/>
          </p:nvSpPr>
          <p:spPr>
            <a:xfrm flipH="1">
              <a:off x="5785965" y="438881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2"/>
            <p:cNvSpPr/>
            <p:nvPr/>
          </p:nvSpPr>
          <p:spPr>
            <a:xfrm rot="10800000">
              <a:off x="6986174" y="-886660"/>
              <a:ext cx="3247250" cy="169871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1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2"/>
            <p:cNvSpPr/>
            <p:nvPr/>
          </p:nvSpPr>
          <p:spPr>
            <a:xfrm flipH="1" rot="10800000">
              <a:off x="-1123779" y="-1437185"/>
              <a:ext cx="3115510" cy="1837815"/>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 name="Google Shape;464;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5" name="Google Shape;465;p22"/>
          <p:cNvSpPr txBox="1"/>
          <p:nvPr>
            <p:ph idx="1" type="subTitle"/>
          </p:nvPr>
        </p:nvSpPr>
        <p:spPr>
          <a:xfrm>
            <a:off x="937625" y="2512054"/>
            <a:ext cx="2052600" cy="151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6" name="Google Shape;466;p22"/>
          <p:cNvSpPr txBox="1"/>
          <p:nvPr>
            <p:ph idx="2" type="subTitle"/>
          </p:nvPr>
        </p:nvSpPr>
        <p:spPr>
          <a:xfrm>
            <a:off x="3341062" y="2512054"/>
            <a:ext cx="2052600" cy="151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7" name="Google Shape;467;p22"/>
          <p:cNvSpPr txBox="1"/>
          <p:nvPr>
            <p:ph idx="3" type="subTitle"/>
          </p:nvPr>
        </p:nvSpPr>
        <p:spPr>
          <a:xfrm>
            <a:off x="5744505" y="2512054"/>
            <a:ext cx="2052600" cy="151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8" name="Google Shape;468;p22"/>
          <p:cNvSpPr txBox="1"/>
          <p:nvPr>
            <p:ph idx="4" type="subTitle"/>
          </p:nvPr>
        </p:nvSpPr>
        <p:spPr>
          <a:xfrm>
            <a:off x="937625" y="2067100"/>
            <a:ext cx="2052600" cy="52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
        <p:nvSpPr>
          <p:cNvPr id="469" name="Google Shape;469;p22"/>
          <p:cNvSpPr txBox="1"/>
          <p:nvPr>
            <p:ph idx="5" type="subTitle"/>
          </p:nvPr>
        </p:nvSpPr>
        <p:spPr>
          <a:xfrm>
            <a:off x="3341063" y="2067100"/>
            <a:ext cx="2052600" cy="52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
        <p:nvSpPr>
          <p:cNvPr id="470" name="Google Shape;470;p22"/>
          <p:cNvSpPr txBox="1"/>
          <p:nvPr>
            <p:ph idx="6" type="subTitle"/>
          </p:nvPr>
        </p:nvSpPr>
        <p:spPr>
          <a:xfrm>
            <a:off x="5744502" y="2067100"/>
            <a:ext cx="2052600" cy="52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grpSp>
        <p:nvGrpSpPr>
          <p:cNvPr id="471" name="Google Shape;471;p22"/>
          <p:cNvGrpSpPr/>
          <p:nvPr/>
        </p:nvGrpSpPr>
        <p:grpSpPr>
          <a:xfrm flipH="1" rot="10800000">
            <a:off x="-1469087" y="4289940"/>
            <a:ext cx="3296400" cy="703085"/>
            <a:chOff x="-12" y="3628590"/>
            <a:chExt cx="3296400" cy="703085"/>
          </a:xfrm>
        </p:grpSpPr>
        <p:grpSp>
          <p:nvGrpSpPr>
            <p:cNvPr id="472" name="Google Shape;472;p22"/>
            <p:cNvGrpSpPr/>
            <p:nvPr/>
          </p:nvGrpSpPr>
          <p:grpSpPr>
            <a:xfrm>
              <a:off x="854867" y="3996692"/>
              <a:ext cx="1567047" cy="45661"/>
              <a:chOff x="1754675" y="2661275"/>
              <a:chExt cx="1945675" cy="56700"/>
            </a:xfrm>
          </p:grpSpPr>
          <p:cxnSp>
            <p:nvCxnSpPr>
              <p:cNvPr id="473" name="Google Shape;473;p22"/>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474" name="Google Shape;474;p22"/>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 name="Google Shape;475;p22"/>
            <p:cNvGrpSpPr/>
            <p:nvPr/>
          </p:nvGrpSpPr>
          <p:grpSpPr>
            <a:xfrm>
              <a:off x="518420" y="4195487"/>
              <a:ext cx="1561280" cy="136187"/>
              <a:chOff x="1754675" y="2824000"/>
              <a:chExt cx="4728285" cy="412439"/>
            </a:xfrm>
          </p:grpSpPr>
          <p:sp>
            <p:nvSpPr>
              <p:cNvPr id="476" name="Google Shape;476;p22"/>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477" name="Google Shape;477;p22"/>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22"/>
            <p:cNvGrpSpPr/>
            <p:nvPr/>
          </p:nvGrpSpPr>
          <p:grpSpPr>
            <a:xfrm>
              <a:off x="226304" y="3764887"/>
              <a:ext cx="3070084" cy="102364"/>
              <a:chOff x="1779150" y="2604263"/>
              <a:chExt cx="3811875" cy="127113"/>
            </a:xfrm>
          </p:grpSpPr>
          <p:sp>
            <p:nvSpPr>
              <p:cNvPr id="479" name="Google Shape;479;p22"/>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480" name="Google Shape;480;p22"/>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 name="Google Shape;481;p22"/>
            <p:cNvGrpSpPr/>
            <p:nvPr/>
          </p:nvGrpSpPr>
          <p:grpSpPr>
            <a:xfrm>
              <a:off x="-12" y="3628590"/>
              <a:ext cx="3010303" cy="45661"/>
              <a:chOff x="1766900" y="2869225"/>
              <a:chExt cx="3737650" cy="56700"/>
            </a:xfrm>
          </p:grpSpPr>
          <p:cxnSp>
            <p:nvCxnSpPr>
              <p:cNvPr id="482" name="Google Shape;482;p22"/>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483" name="Google Shape;483;p22"/>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 name="Google Shape;484;p22"/>
          <p:cNvGrpSpPr/>
          <p:nvPr/>
        </p:nvGrpSpPr>
        <p:grpSpPr>
          <a:xfrm>
            <a:off x="-592558" y="-10342"/>
            <a:ext cx="7481573" cy="5159023"/>
            <a:chOff x="-592558" y="-10342"/>
            <a:chExt cx="7481573" cy="5159023"/>
          </a:xfrm>
        </p:grpSpPr>
        <p:sp>
          <p:nvSpPr>
            <p:cNvPr id="485" name="Google Shape;485;p22"/>
            <p:cNvSpPr/>
            <p:nvPr/>
          </p:nvSpPr>
          <p:spPr>
            <a:xfrm flipH="1" rot="10800000">
              <a:off x="-592558" y="-10342"/>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2"/>
            <p:cNvSpPr/>
            <p:nvPr/>
          </p:nvSpPr>
          <p:spPr>
            <a:xfrm flipH="1" rot="10800000">
              <a:off x="5882231" y="4965151"/>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 name="Google Shape;487;p22"/>
          <p:cNvSpPr/>
          <p:nvPr/>
        </p:nvSpPr>
        <p:spPr>
          <a:xfrm flipH="1">
            <a:off x="6761059" y="4250475"/>
            <a:ext cx="3573015" cy="1869125"/>
          </a:xfrm>
          <a:custGeom>
            <a:rect b="b" l="l" r="r" t="t"/>
            <a:pathLst>
              <a:path extrusionOk="0" h="33981" w="64958">
                <a:moveTo>
                  <a:pt x="1" y="0"/>
                </a:moveTo>
                <a:lnTo>
                  <a:pt x="1" y="33831"/>
                </a:lnTo>
                <a:lnTo>
                  <a:pt x="64957" y="33980"/>
                </a:lnTo>
                <a:lnTo>
                  <a:pt x="64957" y="33980"/>
                </a:lnTo>
                <a:lnTo>
                  <a:pt x="309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88" name="Shape 488"/>
        <p:cNvGrpSpPr/>
        <p:nvPr/>
      </p:nvGrpSpPr>
      <p:grpSpPr>
        <a:xfrm>
          <a:off x="0" y="0"/>
          <a:ext cx="0" cy="0"/>
          <a:chOff x="0" y="0"/>
          <a:chExt cx="0" cy="0"/>
        </a:xfrm>
      </p:grpSpPr>
      <p:sp>
        <p:nvSpPr>
          <p:cNvPr id="489" name="Google Shape;489;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0" name="Google Shape;490;p23"/>
          <p:cNvSpPr txBox="1"/>
          <p:nvPr>
            <p:ph idx="1" type="subTitle"/>
          </p:nvPr>
        </p:nvSpPr>
        <p:spPr>
          <a:xfrm>
            <a:off x="1689126" y="176065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91" name="Google Shape;491;p23"/>
          <p:cNvSpPr txBox="1"/>
          <p:nvPr>
            <p:ph idx="2" type="subTitle"/>
          </p:nvPr>
        </p:nvSpPr>
        <p:spPr>
          <a:xfrm>
            <a:off x="5210878" y="176065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92" name="Google Shape;492;p23"/>
          <p:cNvSpPr txBox="1"/>
          <p:nvPr>
            <p:ph idx="3" type="subTitle"/>
          </p:nvPr>
        </p:nvSpPr>
        <p:spPr>
          <a:xfrm>
            <a:off x="1689126" y="334502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93" name="Google Shape;493;p23"/>
          <p:cNvSpPr txBox="1"/>
          <p:nvPr>
            <p:ph idx="4" type="subTitle"/>
          </p:nvPr>
        </p:nvSpPr>
        <p:spPr>
          <a:xfrm>
            <a:off x="5210878" y="334502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94" name="Google Shape;494;p23"/>
          <p:cNvSpPr txBox="1"/>
          <p:nvPr>
            <p:ph idx="5" type="subTitle"/>
          </p:nvPr>
        </p:nvSpPr>
        <p:spPr>
          <a:xfrm>
            <a:off x="1689126" y="1455550"/>
            <a:ext cx="28110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sp>
        <p:nvSpPr>
          <p:cNvPr id="495" name="Google Shape;495;p23"/>
          <p:cNvSpPr txBox="1"/>
          <p:nvPr>
            <p:ph idx="6" type="subTitle"/>
          </p:nvPr>
        </p:nvSpPr>
        <p:spPr>
          <a:xfrm>
            <a:off x="1689126" y="3040000"/>
            <a:ext cx="28110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sp>
        <p:nvSpPr>
          <p:cNvPr id="496" name="Google Shape;496;p23"/>
          <p:cNvSpPr txBox="1"/>
          <p:nvPr>
            <p:ph idx="7" type="subTitle"/>
          </p:nvPr>
        </p:nvSpPr>
        <p:spPr>
          <a:xfrm>
            <a:off x="5210851" y="1455550"/>
            <a:ext cx="28110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sp>
        <p:nvSpPr>
          <p:cNvPr id="497" name="Google Shape;497;p23"/>
          <p:cNvSpPr txBox="1"/>
          <p:nvPr>
            <p:ph idx="8" type="subTitle"/>
          </p:nvPr>
        </p:nvSpPr>
        <p:spPr>
          <a:xfrm>
            <a:off x="5210851" y="3040000"/>
            <a:ext cx="28110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grpSp>
        <p:nvGrpSpPr>
          <p:cNvPr id="498" name="Google Shape;498;p23"/>
          <p:cNvGrpSpPr/>
          <p:nvPr/>
        </p:nvGrpSpPr>
        <p:grpSpPr>
          <a:xfrm>
            <a:off x="-1014025" y="-964868"/>
            <a:ext cx="10158024" cy="7826893"/>
            <a:chOff x="-1014025" y="-964868"/>
            <a:chExt cx="10158024" cy="7826893"/>
          </a:xfrm>
        </p:grpSpPr>
        <p:sp>
          <p:nvSpPr>
            <p:cNvPr id="499" name="Google Shape;499;p23"/>
            <p:cNvSpPr/>
            <p:nvPr/>
          </p:nvSpPr>
          <p:spPr>
            <a:xfrm rot="10800000">
              <a:off x="-1014025" y="-964868"/>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3"/>
            <p:cNvSpPr/>
            <p:nvPr/>
          </p:nvSpPr>
          <p:spPr>
            <a:xfrm flipH="1">
              <a:off x="-213475" y="4974994"/>
              <a:ext cx="9357474" cy="1887032"/>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23"/>
          <p:cNvGrpSpPr/>
          <p:nvPr/>
        </p:nvGrpSpPr>
        <p:grpSpPr>
          <a:xfrm flipH="1">
            <a:off x="-2799911" y="4184068"/>
            <a:ext cx="3894036" cy="692436"/>
            <a:chOff x="5477439" y="1590790"/>
            <a:chExt cx="3894036" cy="692436"/>
          </a:xfrm>
        </p:grpSpPr>
        <p:grpSp>
          <p:nvGrpSpPr>
            <p:cNvPr id="502" name="Google Shape;502;p23"/>
            <p:cNvGrpSpPr/>
            <p:nvPr/>
          </p:nvGrpSpPr>
          <p:grpSpPr>
            <a:xfrm flipH="1">
              <a:off x="5803750" y="2180862"/>
              <a:ext cx="3070084" cy="102364"/>
              <a:chOff x="1779150" y="2604263"/>
              <a:chExt cx="3811875" cy="127113"/>
            </a:xfrm>
          </p:grpSpPr>
          <p:sp>
            <p:nvSpPr>
              <p:cNvPr id="503" name="Google Shape;503;p23"/>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504" name="Google Shape;504;p23"/>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23"/>
            <p:cNvGrpSpPr/>
            <p:nvPr/>
          </p:nvGrpSpPr>
          <p:grpSpPr>
            <a:xfrm flipH="1">
              <a:off x="5898325" y="1789205"/>
              <a:ext cx="1567047" cy="45661"/>
              <a:chOff x="1754675" y="2566652"/>
              <a:chExt cx="1945675" cy="56700"/>
            </a:xfrm>
          </p:grpSpPr>
          <p:cxnSp>
            <p:nvCxnSpPr>
              <p:cNvPr id="506" name="Google Shape;506;p23"/>
              <p:cNvCxnSpPr/>
              <p:nvPr/>
            </p:nvCxnSpPr>
            <p:spPr>
              <a:xfrm>
                <a:off x="1754675" y="2595002"/>
                <a:ext cx="1896000" cy="0"/>
              </a:xfrm>
              <a:prstGeom prst="straightConnector1">
                <a:avLst/>
              </a:prstGeom>
              <a:noFill/>
              <a:ln cap="flat" cmpd="sng" w="9525">
                <a:solidFill>
                  <a:schemeClr val="dk1"/>
                </a:solidFill>
                <a:prstDash val="solid"/>
                <a:round/>
                <a:headEnd len="med" w="med" type="none"/>
                <a:tailEnd len="med" w="med" type="none"/>
              </a:ln>
            </p:spPr>
          </p:cxnSp>
          <p:sp>
            <p:nvSpPr>
              <p:cNvPr id="507" name="Google Shape;507;p23"/>
              <p:cNvSpPr/>
              <p:nvPr/>
            </p:nvSpPr>
            <p:spPr>
              <a:xfrm>
                <a:off x="3643650" y="2566652"/>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23"/>
            <p:cNvGrpSpPr/>
            <p:nvPr/>
          </p:nvGrpSpPr>
          <p:grpSpPr>
            <a:xfrm flipH="1">
              <a:off x="5477439" y="1987637"/>
              <a:ext cx="1561280" cy="136187"/>
              <a:chOff x="1754675" y="2824000"/>
              <a:chExt cx="4728285" cy="412439"/>
            </a:xfrm>
          </p:grpSpPr>
          <p:sp>
            <p:nvSpPr>
              <p:cNvPr id="509" name="Google Shape;509;p23"/>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510" name="Google Shape;510;p23"/>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23"/>
            <p:cNvGrpSpPr/>
            <p:nvPr/>
          </p:nvGrpSpPr>
          <p:grpSpPr>
            <a:xfrm flipH="1">
              <a:off x="6361172" y="1590790"/>
              <a:ext cx="3010303" cy="45661"/>
              <a:chOff x="631564" y="2679979"/>
              <a:chExt cx="3737650" cy="56700"/>
            </a:xfrm>
          </p:grpSpPr>
          <p:cxnSp>
            <p:nvCxnSpPr>
              <p:cNvPr id="512" name="Google Shape;512;p23"/>
              <p:cNvCxnSpPr/>
              <p:nvPr/>
            </p:nvCxnSpPr>
            <p:spPr>
              <a:xfrm>
                <a:off x="631564" y="2708329"/>
                <a:ext cx="3687900" cy="0"/>
              </a:xfrm>
              <a:prstGeom prst="straightConnector1">
                <a:avLst/>
              </a:prstGeom>
              <a:noFill/>
              <a:ln cap="flat" cmpd="sng" w="9525">
                <a:solidFill>
                  <a:schemeClr val="dk1"/>
                </a:solidFill>
                <a:prstDash val="solid"/>
                <a:round/>
                <a:headEnd len="med" w="med" type="none"/>
                <a:tailEnd len="med" w="med" type="none"/>
              </a:ln>
            </p:spPr>
          </p:cxnSp>
          <p:sp>
            <p:nvSpPr>
              <p:cNvPr id="513" name="Google Shape;513;p23"/>
              <p:cNvSpPr/>
              <p:nvPr/>
            </p:nvSpPr>
            <p:spPr>
              <a:xfrm>
                <a:off x="4312514" y="2679979"/>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4" name="Google Shape;514;p23"/>
          <p:cNvSpPr/>
          <p:nvPr/>
        </p:nvSpPr>
        <p:spPr>
          <a:xfrm flipH="1" rot="10800000">
            <a:off x="7721650" y="4876491"/>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 name="Google Shape;515;p23"/>
          <p:cNvGrpSpPr/>
          <p:nvPr/>
        </p:nvGrpSpPr>
        <p:grpSpPr>
          <a:xfrm>
            <a:off x="-2689610" y="-2478031"/>
            <a:ext cx="13399307" cy="8256735"/>
            <a:chOff x="-2689610" y="-2478031"/>
            <a:chExt cx="13399307" cy="8256735"/>
          </a:xfrm>
        </p:grpSpPr>
        <p:sp>
          <p:nvSpPr>
            <p:cNvPr id="516" name="Google Shape;516;p23"/>
            <p:cNvSpPr/>
            <p:nvPr/>
          </p:nvSpPr>
          <p:spPr>
            <a:xfrm flipH="1" rot="10800000">
              <a:off x="-2689610" y="-247803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3"/>
            <p:cNvSpPr/>
            <p:nvPr/>
          </p:nvSpPr>
          <p:spPr>
            <a:xfrm>
              <a:off x="7904425" y="424129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18" name="Shape 518"/>
        <p:cNvGrpSpPr/>
        <p:nvPr/>
      </p:nvGrpSpPr>
      <p:grpSpPr>
        <a:xfrm>
          <a:off x="0" y="0"/>
          <a:ext cx="0" cy="0"/>
          <a:chOff x="0" y="0"/>
          <a:chExt cx="0" cy="0"/>
        </a:xfrm>
      </p:grpSpPr>
      <p:sp>
        <p:nvSpPr>
          <p:cNvPr id="519" name="Google Shape;519;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0" name="Google Shape;520;p24"/>
          <p:cNvSpPr txBox="1"/>
          <p:nvPr>
            <p:ph idx="1" type="subTitle"/>
          </p:nvPr>
        </p:nvSpPr>
        <p:spPr>
          <a:xfrm>
            <a:off x="720000" y="1955324"/>
            <a:ext cx="2359500" cy="84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1" name="Google Shape;521;p24"/>
          <p:cNvSpPr txBox="1"/>
          <p:nvPr>
            <p:ph idx="2" type="subTitle"/>
          </p:nvPr>
        </p:nvSpPr>
        <p:spPr>
          <a:xfrm>
            <a:off x="3392266" y="1955324"/>
            <a:ext cx="2359500" cy="84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2" name="Google Shape;522;p24"/>
          <p:cNvSpPr txBox="1"/>
          <p:nvPr>
            <p:ph idx="3" type="subTitle"/>
          </p:nvPr>
        </p:nvSpPr>
        <p:spPr>
          <a:xfrm>
            <a:off x="720000" y="3833100"/>
            <a:ext cx="2359500" cy="84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3" name="Google Shape;523;p24"/>
          <p:cNvSpPr txBox="1"/>
          <p:nvPr>
            <p:ph idx="4" type="subTitle"/>
          </p:nvPr>
        </p:nvSpPr>
        <p:spPr>
          <a:xfrm>
            <a:off x="3392266" y="3833100"/>
            <a:ext cx="2359500" cy="84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4" name="Google Shape;524;p24"/>
          <p:cNvSpPr txBox="1"/>
          <p:nvPr>
            <p:ph idx="5" type="subTitle"/>
          </p:nvPr>
        </p:nvSpPr>
        <p:spPr>
          <a:xfrm>
            <a:off x="6064528" y="1955324"/>
            <a:ext cx="2359500" cy="84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5" name="Google Shape;525;p24"/>
          <p:cNvSpPr txBox="1"/>
          <p:nvPr>
            <p:ph idx="6" type="subTitle"/>
          </p:nvPr>
        </p:nvSpPr>
        <p:spPr>
          <a:xfrm>
            <a:off x="6064528" y="3833100"/>
            <a:ext cx="2359500" cy="84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6" name="Google Shape;526;p24"/>
          <p:cNvSpPr txBox="1"/>
          <p:nvPr>
            <p:ph idx="7" type="subTitle"/>
          </p:nvPr>
        </p:nvSpPr>
        <p:spPr>
          <a:xfrm>
            <a:off x="724640" y="1734325"/>
            <a:ext cx="23502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sp>
        <p:nvSpPr>
          <p:cNvPr id="527" name="Google Shape;527;p24"/>
          <p:cNvSpPr txBox="1"/>
          <p:nvPr>
            <p:ph idx="8" type="subTitle"/>
          </p:nvPr>
        </p:nvSpPr>
        <p:spPr>
          <a:xfrm>
            <a:off x="3396904" y="1734325"/>
            <a:ext cx="23502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sp>
        <p:nvSpPr>
          <p:cNvPr id="528" name="Google Shape;528;p24"/>
          <p:cNvSpPr txBox="1"/>
          <p:nvPr>
            <p:ph idx="9" type="subTitle"/>
          </p:nvPr>
        </p:nvSpPr>
        <p:spPr>
          <a:xfrm>
            <a:off x="6069165" y="1734325"/>
            <a:ext cx="23502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sp>
        <p:nvSpPr>
          <p:cNvPr id="529" name="Google Shape;529;p24"/>
          <p:cNvSpPr txBox="1"/>
          <p:nvPr>
            <p:ph idx="13" type="subTitle"/>
          </p:nvPr>
        </p:nvSpPr>
        <p:spPr>
          <a:xfrm>
            <a:off x="724640" y="3608903"/>
            <a:ext cx="23502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sp>
        <p:nvSpPr>
          <p:cNvPr id="530" name="Google Shape;530;p24"/>
          <p:cNvSpPr txBox="1"/>
          <p:nvPr>
            <p:ph idx="14" type="subTitle"/>
          </p:nvPr>
        </p:nvSpPr>
        <p:spPr>
          <a:xfrm>
            <a:off x="3396904" y="3608903"/>
            <a:ext cx="23502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sp>
        <p:nvSpPr>
          <p:cNvPr id="531" name="Google Shape;531;p24"/>
          <p:cNvSpPr txBox="1"/>
          <p:nvPr>
            <p:ph idx="15" type="subTitle"/>
          </p:nvPr>
        </p:nvSpPr>
        <p:spPr>
          <a:xfrm>
            <a:off x="6069165" y="3608903"/>
            <a:ext cx="2350200" cy="37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2pPr>
            <a:lvl3pPr lvl="2"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3pPr>
            <a:lvl4pPr lvl="3"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4pPr>
            <a:lvl5pPr lvl="4"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5pPr>
            <a:lvl6pPr lvl="5"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6pPr>
            <a:lvl7pPr lvl="6"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7pPr>
            <a:lvl8pPr lvl="7"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8pPr>
            <a:lvl9pPr lvl="8" rtl="0" algn="ctr">
              <a:lnSpc>
                <a:spcPct val="100000"/>
              </a:lnSpc>
              <a:spcBef>
                <a:spcPts val="0"/>
              </a:spcBef>
              <a:spcAft>
                <a:spcPts val="0"/>
              </a:spcAft>
              <a:buSzPts val="2000"/>
              <a:buFont typeface="Poppins ExtraBold"/>
              <a:buNone/>
              <a:defRPr sz="2000">
                <a:latin typeface="Poppins ExtraBold"/>
                <a:ea typeface="Poppins ExtraBold"/>
                <a:cs typeface="Poppins ExtraBold"/>
                <a:sym typeface="Poppins ExtraBold"/>
              </a:defRPr>
            </a:lvl9pPr>
          </a:lstStyle>
          <a:p/>
        </p:txBody>
      </p:sp>
      <p:grpSp>
        <p:nvGrpSpPr>
          <p:cNvPr id="532" name="Google Shape;532;p24"/>
          <p:cNvGrpSpPr/>
          <p:nvPr/>
        </p:nvGrpSpPr>
        <p:grpSpPr>
          <a:xfrm>
            <a:off x="-1764035" y="-2478031"/>
            <a:ext cx="10908034" cy="9340057"/>
            <a:chOff x="-1764035" y="-2478031"/>
            <a:chExt cx="10908034" cy="9340057"/>
          </a:xfrm>
        </p:grpSpPr>
        <p:sp>
          <p:nvSpPr>
            <p:cNvPr id="533" name="Google Shape;533;p24"/>
            <p:cNvSpPr/>
            <p:nvPr/>
          </p:nvSpPr>
          <p:spPr>
            <a:xfrm flipH="1" rot="10800000">
              <a:off x="-1764035" y="-247803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4"/>
            <p:cNvSpPr/>
            <p:nvPr/>
          </p:nvSpPr>
          <p:spPr>
            <a:xfrm>
              <a:off x="-213475" y="4974994"/>
              <a:ext cx="9357474" cy="1887032"/>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24"/>
          <p:cNvGrpSpPr/>
          <p:nvPr/>
        </p:nvGrpSpPr>
        <p:grpSpPr>
          <a:xfrm flipH="1" rot="10800000">
            <a:off x="8041939" y="144568"/>
            <a:ext cx="3894036" cy="692436"/>
            <a:chOff x="5477439" y="1590790"/>
            <a:chExt cx="3894036" cy="692436"/>
          </a:xfrm>
        </p:grpSpPr>
        <p:grpSp>
          <p:nvGrpSpPr>
            <p:cNvPr id="536" name="Google Shape;536;p24"/>
            <p:cNvGrpSpPr/>
            <p:nvPr/>
          </p:nvGrpSpPr>
          <p:grpSpPr>
            <a:xfrm flipH="1">
              <a:off x="5803750" y="2180862"/>
              <a:ext cx="3070084" cy="102364"/>
              <a:chOff x="1779150" y="2604263"/>
              <a:chExt cx="3811875" cy="127113"/>
            </a:xfrm>
          </p:grpSpPr>
          <p:sp>
            <p:nvSpPr>
              <p:cNvPr id="537" name="Google Shape;537;p24"/>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538" name="Google Shape;538;p24"/>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24"/>
            <p:cNvGrpSpPr/>
            <p:nvPr/>
          </p:nvGrpSpPr>
          <p:grpSpPr>
            <a:xfrm flipH="1">
              <a:off x="5898325" y="1789205"/>
              <a:ext cx="1567047" cy="45661"/>
              <a:chOff x="1754675" y="2566652"/>
              <a:chExt cx="1945675" cy="56700"/>
            </a:xfrm>
          </p:grpSpPr>
          <p:cxnSp>
            <p:nvCxnSpPr>
              <p:cNvPr id="540" name="Google Shape;540;p24"/>
              <p:cNvCxnSpPr/>
              <p:nvPr/>
            </p:nvCxnSpPr>
            <p:spPr>
              <a:xfrm>
                <a:off x="1754675" y="2595002"/>
                <a:ext cx="1896000" cy="0"/>
              </a:xfrm>
              <a:prstGeom prst="straightConnector1">
                <a:avLst/>
              </a:prstGeom>
              <a:noFill/>
              <a:ln cap="flat" cmpd="sng" w="9525">
                <a:solidFill>
                  <a:schemeClr val="dk1"/>
                </a:solidFill>
                <a:prstDash val="solid"/>
                <a:round/>
                <a:headEnd len="med" w="med" type="none"/>
                <a:tailEnd len="med" w="med" type="none"/>
              </a:ln>
            </p:spPr>
          </p:cxnSp>
          <p:sp>
            <p:nvSpPr>
              <p:cNvPr id="541" name="Google Shape;541;p24"/>
              <p:cNvSpPr/>
              <p:nvPr/>
            </p:nvSpPr>
            <p:spPr>
              <a:xfrm>
                <a:off x="3643650" y="2566652"/>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24"/>
            <p:cNvGrpSpPr/>
            <p:nvPr/>
          </p:nvGrpSpPr>
          <p:grpSpPr>
            <a:xfrm flipH="1">
              <a:off x="5477439" y="1987637"/>
              <a:ext cx="1561280" cy="136187"/>
              <a:chOff x="1754675" y="2824000"/>
              <a:chExt cx="4728285" cy="412439"/>
            </a:xfrm>
          </p:grpSpPr>
          <p:sp>
            <p:nvSpPr>
              <p:cNvPr id="543" name="Google Shape;543;p24"/>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544" name="Google Shape;544;p24"/>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24"/>
            <p:cNvGrpSpPr/>
            <p:nvPr/>
          </p:nvGrpSpPr>
          <p:grpSpPr>
            <a:xfrm flipH="1">
              <a:off x="6361172" y="1590790"/>
              <a:ext cx="3010303" cy="45661"/>
              <a:chOff x="631564" y="2679979"/>
              <a:chExt cx="3737650" cy="56700"/>
            </a:xfrm>
          </p:grpSpPr>
          <p:cxnSp>
            <p:nvCxnSpPr>
              <p:cNvPr id="546" name="Google Shape;546;p24"/>
              <p:cNvCxnSpPr/>
              <p:nvPr/>
            </p:nvCxnSpPr>
            <p:spPr>
              <a:xfrm>
                <a:off x="631564" y="2708329"/>
                <a:ext cx="3687900" cy="0"/>
              </a:xfrm>
              <a:prstGeom prst="straightConnector1">
                <a:avLst/>
              </a:prstGeom>
              <a:noFill/>
              <a:ln cap="flat" cmpd="sng" w="9525">
                <a:solidFill>
                  <a:schemeClr val="dk1"/>
                </a:solidFill>
                <a:prstDash val="solid"/>
                <a:round/>
                <a:headEnd len="med" w="med" type="none"/>
                <a:tailEnd len="med" w="med" type="none"/>
              </a:ln>
            </p:spPr>
          </p:cxnSp>
          <p:sp>
            <p:nvSpPr>
              <p:cNvPr id="547" name="Google Shape;547;p24"/>
              <p:cNvSpPr/>
              <p:nvPr/>
            </p:nvSpPr>
            <p:spPr>
              <a:xfrm>
                <a:off x="4312514" y="2679979"/>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8" name="Google Shape;548;p24"/>
          <p:cNvSpPr/>
          <p:nvPr/>
        </p:nvSpPr>
        <p:spPr>
          <a:xfrm rot="10800000">
            <a:off x="-876276" y="4876491"/>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 name="Google Shape;549;p24"/>
          <p:cNvGrpSpPr/>
          <p:nvPr/>
        </p:nvGrpSpPr>
        <p:grpSpPr>
          <a:xfrm>
            <a:off x="-1205775" y="-700418"/>
            <a:ext cx="11406422" cy="6958608"/>
            <a:chOff x="-1205775" y="-700418"/>
            <a:chExt cx="11406422" cy="6958608"/>
          </a:xfrm>
        </p:grpSpPr>
        <p:sp>
          <p:nvSpPr>
            <p:cNvPr id="550" name="Google Shape;550;p24"/>
            <p:cNvSpPr/>
            <p:nvPr/>
          </p:nvSpPr>
          <p:spPr>
            <a:xfrm rot="10800000">
              <a:off x="-1205775" y="-700418"/>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4"/>
            <p:cNvSpPr/>
            <p:nvPr/>
          </p:nvSpPr>
          <p:spPr>
            <a:xfrm>
              <a:off x="7395375" y="4720782"/>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552" name="Shape 552"/>
        <p:cNvGrpSpPr/>
        <p:nvPr/>
      </p:nvGrpSpPr>
      <p:grpSpPr>
        <a:xfrm>
          <a:off x="0" y="0"/>
          <a:ext cx="0" cy="0"/>
          <a:chOff x="0" y="0"/>
          <a:chExt cx="0" cy="0"/>
        </a:xfrm>
      </p:grpSpPr>
      <p:grpSp>
        <p:nvGrpSpPr>
          <p:cNvPr id="553" name="Google Shape;553;p25"/>
          <p:cNvGrpSpPr/>
          <p:nvPr/>
        </p:nvGrpSpPr>
        <p:grpSpPr>
          <a:xfrm>
            <a:off x="-810334" y="-1436216"/>
            <a:ext cx="10049270" cy="7866187"/>
            <a:chOff x="-810334" y="-1436216"/>
            <a:chExt cx="10049270" cy="7866187"/>
          </a:xfrm>
        </p:grpSpPr>
        <p:sp>
          <p:nvSpPr>
            <p:cNvPr id="554" name="Google Shape;554;p25"/>
            <p:cNvSpPr/>
            <p:nvPr/>
          </p:nvSpPr>
          <p:spPr>
            <a:xfrm rot="10800000">
              <a:off x="-56042" y="-1436216"/>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5"/>
            <p:cNvSpPr/>
            <p:nvPr/>
          </p:nvSpPr>
          <p:spPr>
            <a:xfrm>
              <a:off x="-810334" y="4506921"/>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5"/>
            <p:cNvSpPr/>
            <p:nvPr/>
          </p:nvSpPr>
          <p:spPr>
            <a:xfrm flipH="1">
              <a:off x="5463604" y="4588371"/>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25"/>
          <p:cNvGrpSpPr/>
          <p:nvPr/>
        </p:nvGrpSpPr>
        <p:grpSpPr>
          <a:xfrm>
            <a:off x="-483963" y="343842"/>
            <a:ext cx="10364069" cy="4799653"/>
            <a:chOff x="-483963" y="343842"/>
            <a:chExt cx="10364069" cy="4799653"/>
          </a:xfrm>
        </p:grpSpPr>
        <p:sp>
          <p:nvSpPr>
            <p:cNvPr id="558" name="Google Shape;558;p25"/>
            <p:cNvSpPr/>
            <p:nvPr/>
          </p:nvSpPr>
          <p:spPr>
            <a:xfrm flipH="1">
              <a:off x="-483963" y="343842"/>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490516" y="4911500"/>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flipH="1">
              <a:off x="8647766" y="4521501"/>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 name="Google Shape;561;p25"/>
          <p:cNvSpPr/>
          <p:nvPr/>
        </p:nvSpPr>
        <p:spPr>
          <a:xfrm>
            <a:off x="7423987" y="-8"/>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txBox="1"/>
          <p:nvPr>
            <p:ph hasCustomPrompt="1" type="title"/>
          </p:nvPr>
        </p:nvSpPr>
        <p:spPr>
          <a:xfrm>
            <a:off x="3365094" y="876275"/>
            <a:ext cx="37542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Font typeface="Poppins"/>
              <a:buNone/>
              <a:defRPr sz="3400">
                <a:latin typeface="Poppins"/>
                <a:ea typeface="Poppins"/>
                <a:cs typeface="Poppins"/>
                <a:sym typeface="Poppins"/>
              </a:defRPr>
            </a:lvl1pPr>
            <a:lvl2pPr lvl="1"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2pPr>
            <a:lvl3pPr lvl="2"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3pPr>
            <a:lvl4pPr lvl="3"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4pPr>
            <a:lvl5pPr lvl="4"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5pPr>
            <a:lvl6pPr lvl="5"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6pPr>
            <a:lvl7pPr lvl="6"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7pPr>
            <a:lvl8pPr lvl="7"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8pPr>
            <a:lvl9pPr lvl="8"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9pPr>
          </a:lstStyle>
          <a:p>
            <a:r>
              <a:t>xx%</a:t>
            </a:r>
          </a:p>
        </p:txBody>
      </p:sp>
      <p:sp>
        <p:nvSpPr>
          <p:cNvPr id="563" name="Google Shape;563;p25"/>
          <p:cNvSpPr txBox="1"/>
          <p:nvPr>
            <p:ph idx="1" type="subTitle"/>
          </p:nvPr>
        </p:nvSpPr>
        <p:spPr>
          <a:xfrm>
            <a:off x="3365094" y="1492766"/>
            <a:ext cx="3754200" cy="413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564" name="Google Shape;564;p25"/>
          <p:cNvSpPr txBox="1"/>
          <p:nvPr>
            <p:ph hasCustomPrompt="1" idx="2" type="title"/>
          </p:nvPr>
        </p:nvSpPr>
        <p:spPr>
          <a:xfrm>
            <a:off x="3365094" y="2041118"/>
            <a:ext cx="37542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Font typeface="Poppins"/>
              <a:buNone/>
              <a:defRPr sz="3400">
                <a:latin typeface="Poppins"/>
                <a:ea typeface="Poppins"/>
                <a:cs typeface="Poppins"/>
                <a:sym typeface="Poppins"/>
              </a:defRPr>
            </a:lvl1pPr>
            <a:lvl2pPr lvl="1"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2pPr>
            <a:lvl3pPr lvl="2"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3pPr>
            <a:lvl4pPr lvl="3"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4pPr>
            <a:lvl5pPr lvl="4"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5pPr>
            <a:lvl6pPr lvl="5"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6pPr>
            <a:lvl7pPr lvl="6"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7pPr>
            <a:lvl8pPr lvl="7"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8pPr>
            <a:lvl9pPr lvl="8"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9pPr>
          </a:lstStyle>
          <a:p>
            <a:r>
              <a:t>xx%</a:t>
            </a:r>
          </a:p>
        </p:txBody>
      </p:sp>
      <p:sp>
        <p:nvSpPr>
          <p:cNvPr id="565" name="Google Shape;565;p25"/>
          <p:cNvSpPr txBox="1"/>
          <p:nvPr>
            <p:ph idx="3" type="subTitle"/>
          </p:nvPr>
        </p:nvSpPr>
        <p:spPr>
          <a:xfrm>
            <a:off x="3365094" y="2654570"/>
            <a:ext cx="3754200" cy="413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566" name="Google Shape;566;p25"/>
          <p:cNvSpPr txBox="1"/>
          <p:nvPr>
            <p:ph hasCustomPrompt="1" idx="4" type="title"/>
          </p:nvPr>
        </p:nvSpPr>
        <p:spPr>
          <a:xfrm>
            <a:off x="3365094" y="3205961"/>
            <a:ext cx="37542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Font typeface="Poppins"/>
              <a:buNone/>
              <a:defRPr sz="3400">
                <a:latin typeface="Poppins"/>
                <a:ea typeface="Poppins"/>
                <a:cs typeface="Poppins"/>
                <a:sym typeface="Poppins"/>
              </a:defRPr>
            </a:lvl1pPr>
            <a:lvl2pPr lvl="1"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2pPr>
            <a:lvl3pPr lvl="2"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3pPr>
            <a:lvl4pPr lvl="3"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4pPr>
            <a:lvl5pPr lvl="4"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5pPr>
            <a:lvl6pPr lvl="5"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6pPr>
            <a:lvl7pPr lvl="6"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7pPr>
            <a:lvl8pPr lvl="7"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8pPr>
            <a:lvl9pPr lvl="8"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9pPr>
          </a:lstStyle>
          <a:p>
            <a:r>
              <a:t>xx%</a:t>
            </a:r>
          </a:p>
        </p:txBody>
      </p:sp>
      <p:sp>
        <p:nvSpPr>
          <p:cNvPr id="567" name="Google Shape;567;p25"/>
          <p:cNvSpPr txBox="1"/>
          <p:nvPr>
            <p:ph idx="5" type="subTitle"/>
          </p:nvPr>
        </p:nvSpPr>
        <p:spPr>
          <a:xfrm>
            <a:off x="3365094" y="3816373"/>
            <a:ext cx="3754200" cy="413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568" name="Google Shape;568;p25"/>
          <p:cNvGrpSpPr/>
          <p:nvPr/>
        </p:nvGrpSpPr>
        <p:grpSpPr>
          <a:xfrm>
            <a:off x="-955172" y="-1359417"/>
            <a:ext cx="11011936" cy="8170456"/>
            <a:chOff x="-955172" y="-1359417"/>
            <a:chExt cx="11011936" cy="8170456"/>
          </a:xfrm>
        </p:grpSpPr>
        <p:sp>
          <p:nvSpPr>
            <p:cNvPr id="569" name="Google Shape;569;p25"/>
            <p:cNvSpPr/>
            <p:nvPr/>
          </p:nvSpPr>
          <p:spPr>
            <a:xfrm flipH="1" rot="10800000">
              <a:off x="-955172" y="-1359417"/>
              <a:ext cx="2979895" cy="175781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p:nvPr/>
          </p:nvSpPr>
          <p:spPr>
            <a:xfrm flipH="1">
              <a:off x="5718529" y="4734383"/>
              <a:ext cx="3520400" cy="207665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5"/>
            <p:cNvSpPr/>
            <p:nvPr/>
          </p:nvSpPr>
          <p:spPr>
            <a:xfrm flipH="1" rot="10800000">
              <a:off x="7251492" y="-83652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5"/>
            <p:cNvSpPr/>
            <p:nvPr/>
          </p:nvSpPr>
          <p:spPr>
            <a:xfrm flipH="1">
              <a:off x="-718483" y="474047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25"/>
          <p:cNvGrpSpPr/>
          <p:nvPr/>
        </p:nvGrpSpPr>
        <p:grpSpPr>
          <a:xfrm>
            <a:off x="-3334299" y="835002"/>
            <a:ext cx="14148600" cy="3523278"/>
            <a:chOff x="-3334299" y="835002"/>
            <a:chExt cx="14148600" cy="3523278"/>
          </a:xfrm>
        </p:grpSpPr>
        <p:grpSp>
          <p:nvGrpSpPr>
            <p:cNvPr id="574" name="Google Shape;574;p25"/>
            <p:cNvGrpSpPr/>
            <p:nvPr/>
          </p:nvGrpSpPr>
          <p:grpSpPr>
            <a:xfrm flipH="1">
              <a:off x="7517900" y="835002"/>
              <a:ext cx="3296400" cy="703085"/>
              <a:chOff x="-12" y="3628590"/>
              <a:chExt cx="3296400" cy="703085"/>
            </a:xfrm>
          </p:grpSpPr>
          <p:grpSp>
            <p:nvGrpSpPr>
              <p:cNvPr id="575" name="Google Shape;575;p25"/>
              <p:cNvGrpSpPr/>
              <p:nvPr/>
            </p:nvGrpSpPr>
            <p:grpSpPr>
              <a:xfrm>
                <a:off x="854867" y="3996692"/>
                <a:ext cx="1567047" cy="45661"/>
                <a:chOff x="1754675" y="2661275"/>
                <a:chExt cx="1945675" cy="56700"/>
              </a:xfrm>
            </p:grpSpPr>
            <p:cxnSp>
              <p:nvCxnSpPr>
                <p:cNvPr id="576" name="Google Shape;576;p25"/>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577" name="Google Shape;577;p25"/>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25"/>
              <p:cNvGrpSpPr/>
              <p:nvPr/>
            </p:nvGrpSpPr>
            <p:grpSpPr>
              <a:xfrm>
                <a:off x="518420" y="4195487"/>
                <a:ext cx="1561280" cy="136187"/>
                <a:chOff x="1754675" y="2824000"/>
                <a:chExt cx="4728285" cy="412439"/>
              </a:xfrm>
            </p:grpSpPr>
            <p:sp>
              <p:nvSpPr>
                <p:cNvPr id="579" name="Google Shape;579;p25"/>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580" name="Google Shape;580;p25"/>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25"/>
              <p:cNvGrpSpPr/>
              <p:nvPr/>
            </p:nvGrpSpPr>
            <p:grpSpPr>
              <a:xfrm>
                <a:off x="226304" y="3764887"/>
                <a:ext cx="3070084" cy="102364"/>
                <a:chOff x="1779150" y="2604263"/>
                <a:chExt cx="3811875" cy="127113"/>
              </a:xfrm>
            </p:grpSpPr>
            <p:sp>
              <p:nvSpPr>
                <p:cNvPr id="582" name="Google Shape;582;p25"/>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583" name="Google Shape;583;p25"/>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25"/>
              <p:cNvGrpSpPr/>
              <p:nvPr/>
            </p:nvGrpSpPr>
            <p:grpSpPr>
              <a:xfrm>
                <a:off x="-12" y="3628590"/>
                <a:ext cx="3010303" cy="45661"/>
                <a:chOff x="1766900" y="2869225"/>
                <a:chExt cx="3737650" cy="56700"/>
              </a:xfrm>
            </p:grpSpPr>
            <p:cxnSp>
              <p:nvCxnSpPr>
                <p:cNvPr id="585" name="Google Shape;585;p25"/>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586" name="Google Shape;586;p25"/>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 name="Google Shape;587;p25"/>
            <p:cNvGrpSpPr/>
            <p:nvPr/>
          </p:nvGrpSpPr>
          <p:grpSpPr>
            <a:xfrm flipH="1">
              <a:off x="-3334299" y="3816365"/>
              <a:ext cx="4555892" cy="541915"/>
              <a:chOff x="5950034" y="3380465"/>
              <a:chExt cx="4555892" cy="541915"/>
            </a:xfrm>
          </p:grpSpPr>
          <p:grpSp>
            <p:nvGrpSpPr>
              <p:cNvPr id="588" name="Google Shape;588;p25"/>
              <p:cNvGrpSpPr/>
              <p:nvPr/>
            </p:nvGrpSpPr>
            <p:grpSpPr>
              <a:xfrm rot="10800000">
                <a:off x="5950034" y="3380473"/>
                <a:ext cx="2877996" cy="223763"/>
                <a:chOff x="1748550" y="2064750"/>
                <a:chExt cx="3573375" cy="277863"/>
              </a:xfrm>
            </p:grpSpPr>
            <p:sp>
              <p:nvSpPr>
                <p:cNvPr id="589" name="Google Shape;589;p25"/>
                <p:cNvSpPr/>
                <p:nvPr/>
              </p:nvSpPr>
              <p:spPr>
                <a:xfrm>
                  <a:off x="1748550" y="2064750"/>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590" name="Google Shape;590;p25"/>
                <p:cNvSpPr/>
                <p:nvPr/>
              </p:nvSpPr>
              <p:spPr>
                <a:xfrm>
                  <a:off x="5265225" y="228591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25"/>
              <p:cNvGrpSpPr/>
              <p:nvPr/>
            </p:nvGrpSpPr>
            <p:grpSpPr>
              <a:xfrm rot="10800000">
                <a:off x="6396949" y="3536010"/>
                <a:ext cx="2430997" cy="185534"/>
                <a:chOff x="1748547" y="1392116"/>
                <a:chExt cx="5911958" cy="451312"/>
              </a:xfrm>
            </p:grpSpPr>
            <p:sp>
              <p:nvSpPr>
                <p:cNvPr id="592" name="Google Shape;592;p25"/>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593" name="Google Shape;593;p25"/>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25"/>
              <p:cNvGrpSpPr/>
              <p:nvPr/>
            </p:nvGrpSpPr>
            <p:grpSpPr>
              <a:xfrm rot="10800000">
                <a:off x="6906834" y="3876719"/>
                <a:ext cx="3140396" cy="45661"/>
                <a:chOff x="234768" y="1449263"/>
                <a:chExt cx="3899175" cy="56700"/>
              </a:xfrm>
            </p:grpSpPr>
            <p:cxnSp>
              <p:nvCxnSpPr>
                <p:cNvPr id="595" name="Google Shape;595;p25"/>
                <p:cNvCxnSpPr/>
                <p:nvPr/>
              </p:nvCxnSpPr>
              <p:spPr>
                <a:xfrm>
                  <a:off x="234768" y="1477625"/>
                  <a:ext cx="3846900" cy="0"/>
                </a:xfrm>
                <a:prstGeom prst="straightConnector1">
                  <a:avLst/>
                </a:prstGeom>
                <a:noFill/>
                <a:ln cap="flat" cmpd="sng" w="9525">
                  <a:solidFill>
                    <a:schemeClr val="dk1"/>
                  </a:solidFill>
                  <a:prstDash val="solid"/>
                  <a:round/>
                  <a:headEnd len="med" w="med" type="none"/>
                  <a:tailEnd len="med" w="med" type="none"/>
                </a:ln>
              </p:spPr>
            </p:cxnSp>
            <p:sp>
              <p:nvSpPr>
                <p:cNvPr id="596" name="Google Shape;596;p25"/>
                <p:cNvSpPr/>
                <p:nvPr/>
              </p:nvSpPr>
              <p:spPr>
                <a:xfrm>
                  <a:off x="4077243" y="1449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25"/>
              <p:cNvGrpSpPr/>
              <p:nvPr/>
            </p:nvGrpSpPr>
            <p:grpSpPr>
              <a:xfrm flipH="1">
                <a:off x="7495622" y="3380465"/>
                <a:ext cx="3010303" cy="45661"/>
                <a:chOff x="1766900" y="2869225"/>
                <a:chExt cx="3737650" cy="56700"/>
              </a:xfrm>
            </p:grpSpPr>
            <p:cxnSp>
              <p:nvCxnSpPr>
                <p:cNvPr id="598" name="Google Shape;598;p25"/>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599" name="Google Shape;599;p25"/>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600" name="Shape 600"/>
        <p:cNvGrpSpPr/>
        <p:nvPr/>
      </p:nvGrpSpPr>
      <p:grpSpPr>
        <a:xfrm>
          <a:off x="0" y="0"/>
          <a:ext cx="0" cy="0"/>
          <a:chOff x="0" y="0"/>
          <a:chExt cx="0" cy="0"/>
        </a:xfrm>
      </p:grpSpPr>
      <p:grpSp>
        <p:nvGrpSpPr>
          <p:cNvPr id="601" name="Google Shape;601;p26"/>
          <p:cNvGrpSpPr/>
          <p:nvPr/>
        </p:nvGrpSpPr>
        <p:grpSpPr>
          <a:xfrm flipH="1">
            <a:off x="-254387" y="-883043"/>
            <a:ext cx="10284849" cy="7556893"/>
            <a:chOff x="-1900475" y="-883043"/>
            <a:chExt cx="10284849" cy="7556893"/>
          </a:xfrm>
        </p:grpSpPr>
        <p:sp>
          <p:nvSpPr>
            <p:cNvPr id="602" name="Google Shape;602;p26"/>
            <p:cNvSpPr/>
            <p:nvPr/>
          </p:nvSpPr>
          <p:spPr>
            <a:xfrm rot="10800000">
              <a:off x="-1900475" y="-883043"/>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603" name="Google Shape;603;p26"/>
            <p:cNvSpPr/>
            <p:nvPr/>
          </p:nvSpPr>
          <p:spPr>
            <a:xfrm flipH="1">
              <a:off x="-973100" y="4786819"/>
              <a:ext cx="9357474" cy="1887032"/>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grpSp>
      <p:sp>
        <p:nvSpPr>
          <p:cNvPr id="604" name="Google Shape;604;p26"/>
          <p:cNvSpPr/>
          <p:nvPr/>
        </p:nvSpPr>
        <p:spPr>
          <a:xfrm rot="10800000">
            <a:off x="-308364" y="4876491"/>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grpSp>
        <p:nvGrpSpPr>
          <p:cNvPr id="605" name="Google Shape;605;p26"/>
          <p:cNvGrpSpPr/>
          <p:nvPr/>
        </p:nvGrpSpPr>
        <p:grpSpPr>
          <a:xfrm>
            <a:off x="-1129385" y="-2478031"/>
            <a:ext cx="12010982" cy="8673260"/>
            <a:chOff x="-1129385" y="-2478031"/>
            <a:chExt cx="12010982" cy="8673260"/>
          </a:xfrm>
        </p:grpSpPr>
        <p:sp>
          <p:nvSpPr>
            <p:cNvPr id="606" name="Google Shape;606;p26"/>
            <p:cNvSpPr/>
            <p:nvPr/>
          </p:nvSpPr>
          <p:spPr>
            <a:xfrm rot="10800000">
              <a:off x="5766190" y="-247803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607" name="Google Shape;607;p26"/>
            <p:cNvSpPr/>
            <p:nvPr/>
          </p:nvSpPr>
          <p:spPr>
            <a:xfrm flipH="1">
              <a:off x="-1129385" y="465782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grpSp>
      <p:grpSp>
        <p:nvGrpSpPr>
          <p:cNvPr id="608" name="Google Shape;608;p26"/>
          <p:cNvGrpSpPr/>
          <p:nvPr/>
        </p:nvGrpSpPr>
        <p:grpSpPr>
          <a:xfrm>
            <a:off x="-1765037" y="118040"/>
            <a:ext cx="3296400" cy="703085"/>
            <a:chOff x="-12" y="3628590"/>
            <a:chExt cx="3296400" cy="703085"/>
          </a:xfrm>
        </p:grpSpPr>
        <p:grpSp>
          <p:nvGrpSpPr>
            <p:cNvPr id="609" name="Google Shape;609;p26"/>
            <p:cNvGrpSpPr/>
            <p:nvPr/>
          </p:nvGrpSpPr>
          <p:grpSpPr>
            <a:xfrm>
              <a:off x="854867" y="3996692"/>
              <a:ext cx="1567047" cy="45661"/>
              <a:chOff x="1754675" y="2661275"/>
              <a:chExt cx="1945675" cy="56700"/>
            </a:xfrm>
          </p:grpSpPr>
          <p:cxnSp>
            <p:nvCxnSpPr>
              <p:cNvPr id="610" name="Google Shape;610;p26"/>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611" name="Google Shape;611;p26"/>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26"/>
            <p:cNvGrpSpPr/>
            <p:nvPr/>
          </p:nvGrpSpPr>
          <p:grpSpPr>
            <a:xfrm>
              <a:off x="518420" y="4195487"/>
              <a:ext cx="1561280" cy="136187"/>
              <a:chOff x="1754675" y="2824000"/>
              <a:chExt cx="4728285" cy="412439"/>
            </a:xfrm>
          </p:grpSpPr>
          <p:sp>
            <p:nvSpPr>
              <p:cNvPr id="613" name="Google Shape;613;p26"/>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614" name="Google Shape;614;p26"/>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26"/>
            <p:cNvGrpSpPr/>
            <p:nvPr/>
          </p:nvGrpSpPr>
          <p:grpSpPr>
            <a:xfrm>
              <a:off x="226304" y="3764887"/>
              <a:ext cx="3070084" cy="102364"/>
              <a:chOff x="1779150" y="2604263"/>
              <a:chExt cx="3811875" cy="127113"/>
            </a:xfrm>
          </p:grpSpPr>
          <p:sp>
            <p:nvSpPr>
              <p:cNvPr id="616" name="Google Shape;616;p26"/>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617" name="Google Shape;617;p26"/>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26"/>
            <p:cNvGrpSpPr/>
            <p:nvPr/>
          </p:nvGrpSpPr>
          <p:grpSpPr>
            <a:xfrm>
              <a:off x="-12" y="3628590"/>
              <a:ext cx="3010303" cy="45661"/>
              <a:chOff x="1766900" y="2869225"/>
              <a:chExt cx="3737650" cy="56700"/>
            </a:xfrm>
          </p:grpSpPr>
          <p:cxnSp>
            <p:nvCxnSpPr>
              <p:cNvPr id="619" name="Google Shape;619;p26"/>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620" name="Google Shape;620;p26"/>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1" name="Google Shape;621;p26"/>
          <p:cNvSpPr txBox="1"/>
          <p:nvPr>
            <p:ph hasCustomPrompt="1" type="title"/>
          </p:nvPr>
        </p:nvSpPr>
        <p:spPr>
          <a:xfrm>
            <a:off x="1531375" y="1785550"/>
            <a:ext cx="987600" cy="406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Font typeface="Poppins"/>
              <a:buNone/>
              <a:defRPr sz="2300">
                <a:latin typeface="Poppins"/>
                <a:ea typeface="Poppins"/>
                <a:cs typeface="Poppins"/>
                <a:sym typeface="Poppins"/>
              </a:defRPr>
            </a:lvl1pPr>
            <a:lvl2pPr lvl="1"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2pPr>
            <a:lvl3pPr lvl="2"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3pPr>
            <a:lvl4pPr lvl="3"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4pPr>
            <a:lvl5pPr lvl="4"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5pPr>
            <a:lvl6pPr lvl="5"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6pPr>
            <a:lvl7pPr lvl="6"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7pPr>
            <a:lvl8pPr lvl="7"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8pPr>
            <a:lvl9pPr lvl="8"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9pPr>
          </a:lstStyle>
          <a:p>
            <a:r>
              <a:t>xx%</a:t>
            </a:r>
          </a:p>
        </p:txBody>
      </p:sp>
      <p:sp>
        <p:nvSpPr>
          <p:cNvPr id="622" name="Google Shape;622;p26"/>
          <p:cNvSpPr txBox="1"/>
          <p:nvPr>
            <p:ph idx="1" type="subTitle"/>
          </p:nvPr>
        </p:nvSpPr>
        <p:spPr>
          <a:xfrm>
            <a:off x="938500" y="3813800"/>
            <a:ext cx="2173200" cy="714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23" name="Google Shape;623;p26"/>
          <p:cNvSpPr txBox="1"/>
          <p:nvPr>
            <p:ph idx="2" type="subTitle"/>
          </p:nvPr>
        </p:nvSpPr>
        <p:spPr>
          <a:xfrm>
            <a:off x="938500" y="3479925"/>
            <a:ext cx="2173200" cy="406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2pPr>
            <a:lvl3pPr lvl="2"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3pPr>
            <a:lvl4pPr lvl="3"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4pPr>
            <a:lvl5pPr lvl="4"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5pPr>
            <a:lvl6pPr lvl="5"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6pPr>
            <a:lvl7pPr lvl="6"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7pPr>
            <a:lvl8pPr lvl="7"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8pPr>
            <a:lvl9pPr lvl="8"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9pPr>
          </a:lstStyle>
          <a:p/>
        </p:txBody>
      </p:sp>
      <p:sp>
        <p:nvSpPr>
          <p:cNvPr id="624" name="Google Shape;624;p26"/>
          <p:cNvSpPr txBox="1"/>
          <p:nvPr>
            <p:ph hasCustomPrompt="1" idx="3" type="title"/>
          </p:nvPr>
        </p:nvSpPr>
        <p:spPr>
          <a:xfrm>
            <a:off x="4078200" y="1785550"/>
            <a:ext cx="987600" cy="406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Font typeface="Poppins"/>
              <a:buNone/>
              <a:defRPr sz="2300">
                <a:latin typeface="Poppins"/>
                <a:ea typeface="Poppins"/>
                <a:cs typeface="Poppins"/>
                <a:sym typeface="Poppins"/>
              </a:defRPr>
            </a:lvl1pPr>
            <a:lvl2pPr lvl="1"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2pPr>
            <a:lvl3pPr lvl="2"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3pPr>
            <a:lvl4pPr lvl="3"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4pPr>
            <a:lvl5pPr lvl="4"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5pPr>
            <a:lvl6pPr lvl="5"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6pPr>
            <a:lvl7pPr lvl="6"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7pPr>
            <a:lvl8pPr lvl="7"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8pPr>
            <a:lvl9pPr lvl="8"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9pPr>
          </a:lstStyle>
          <a:p>
            <a:r>
              <a:t>xx%</a:t>
            </a:r>
          </a:p>
        </p:txBody>
      </p:sp>
      <p:sp>
        <p:nvSpPr>
          <p:cNvPr id="625" name="Google Shape;625;p26"/>
          <p:cNvSpPr txBox="1"/>
          <p:nvPr>
            <p:ph idx="4" type="subTitle"/>
          </p:nvPr>
        </p:nvSpPr>
        <p:spPr>
          <a:xfrm>
            <a:off x="3485400" y="3813800"/>
            <a:ext cx="2173200" cy="714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26" name="Google Shape;626;p26"/>
          <p:cNvSpPr txBox="1"/>
          <p:nvPr>
            <p:ph idx="5" type="subTitle"/>
          </p:nvPr>
        </p:nvSpPr>
        <p:spPr>
          <a:xfrm>
            <a:off x="3485400" y="3479925"/>
            <a:ext cx="2173200" cy="406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2pPr>
            <a:lvl3pPr lvl="2"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3pPr>
            <a:lvl4pPr lvl="3"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4pPr>
            <a:lvl5pPr lvl="4"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5pPr>
            <a:lvl6pPr lvl="5"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6pPr>
            <a:lvl7pPr lvl="6"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7pPr>
            <a:lvl8pPr lvl="7"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8pPr>
            <a:lvl9pPr lvl="8"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9pPr>
          </a:lstStyle>
          <a:p/>
        </p:txBody>
      </p:sp>
      <p:sp>
        <p:nvSpPr>
          <p:cNvPr id="627" name="Google Shape;627;p26"/>
          <p:cNvSpPr txBox="1"/>
          <p:nvPr>
            <p:ph hasCustomPrompt="1" idx="6" type="title"/>
          </p:nvPr>
        </p:nvSpPr>
        <p:spPr>
          <a:xfrm>
            <a:off x="6625100" y="1785550"/>
            <a:ext cx="987600" cy="406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Font typeface="Poppins"/>
              <a:buNone/>
              <a:defRPr sz="2300">
                <a:latin typeface="Poppins"/>
                <a:ea typeface="Poppins"/>
                <a:cs typeface="Poppins"/>
                <a:sym typeface="Poppins"/>
              </a:defRPr>
            </a:lvl1pPr>
            <a:lvl2pPr lvl="1"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2pPr>
            <a:lvl3pPr lvl="2"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3pPr>
            <a:lvl4pPr lvl="3"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4pPr>
            <a:lvl5pPr lvl="4"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5pPr>
            <a:lvl6pPr lvl="5"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6pPr>
            <a:lvl7pPr lvl="6"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7pPr>
            <a:lvl8pPr lvl="7"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8pPr>
            <a:lvl9pPr lvl="8" rtl="0" algn="ctr">
              <a:spcBef>
                <a:spcPts val="0"/>
              </a:spcBef>
              <a:spcAft>
                <a:spcPts val="0"/>
              </a:spcAft>
              <a:buClr>
                <a:schemeClr val="lt1"/>
              </a:buClr>
              <a:buSzPts val="6000"/>
              <a:buFont typeface="Poppins"/>
              <a:buNone/>
              <a:defRPr b="0" sz="6000">
                <a:solidFill>
                  <a:schemeClr val="lt1"/>
                </a:solidFill>
                <a:latin typeface="Poppins"/>
                <a:ea typeface="Poppins"/>
                <a:cs typeface="Poppins"/>
                <a:sym typeface="Poppins"/>
              </a:defRPr>
            </a:lvl9pPr>
          </a:lstStyle>
          <a:p>
            <a:r>
              <a:t>xx%</a:t>
            </a:r>
          </a:p>
        </p:txBody>
      </p:sp>
      <p:sp>
        <p:nvSpPr>
          <p:cNvPr id="628" name="Google Shape;628;p26"/>
          <p:cNvSpPr txBox="1"/>
          <p:nvPr>
            <p:ph idx="7" type="subTitle"/>
          </p:nvPr>
        </p:nvSpPr>
        <p:spPr>
          <a:xfrm>
            <a:off x="6032300" y="3813800"/>
            <a:ext cx="2173200" cy="714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29" name="Google Shape;629;p26"/>
          <p:cNvSpPr txBox="1"/>
          <p:nvPr>
            <p:ph idx="8" type="subTitle"/>
          </p:nvPr>
        </p:nvSpPr>
        <p:spPr>
          <a:xfrm>
            <a:off x="6032300" y="3479925"/>
            <a:ext cx="2173200" cy="406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2pPr>
            <a:lvl3pPr lvl="2"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3pPr>
            <a:lvl4pPr lvl="3"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4pPr>
            <a:lvl5pPr lvl="4"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5pPr>
            <a:lvl6pPr lvl="5"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6pPr>
            <a:lvl7pPr lvl="6"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7pPr>
            <a:lvl8pPr lvl="7"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8pPr>
            <a:lvl9pPr lvl="8" rtl="0" algn="ctr">
              <a:lnSpc>
                <a:spcPct val="100000"/>
              </a:lnSpc>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9pPr>
          </a:lstStyle>
          <a:p/>
        </p:txBody>
      </p:sp>
      <p:sp>
        <p:nvSpPr>
          <p:cNvPr id="630" name="Google Shape;630;p26"/>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631" name="Shape 631"/>
        <p:cNvGrpSpPr/>
        <p:nvPr/>
      </p:nvGrpSpPr>
      <p:grpSpPr>
        <a:xfrm>
          <a:off x="0" y="0"/>
          <a:ext cx="0" cy="0"/>
          <a:chOff x="0" y="0"/>
          <a:chExt cx="0" cy="0"/>
        </a:xfrm>
      </p:grpSpPr>
      <p:sp>
        <p:nvSpPr>
          <p:cNvPr id="632" name="Google Shape;632;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33" name="Google Shape;633;p27"/>
          <p:cNvGrpSpPr/>
          <p:nvPr/>
        </p:nvGrpSpPr>
        <p:grpSpPr>
          <a:xfrm flipH="1" rot="10800000">
            <a:off x="7632084" y="158865"/>
            <a:ext cx="3010303" cy="380635"/>
            <a:chOff x="5446772" y="1743190"/>
            <a:chExt cx="3010303" cy="380635"/>
          </a:xfrm>
        </p:grpSpPr>
        <p:grpSp>
          <p:nvGrpSpPr>
            <p:cNvPr id="634" name="Google Shape;634;p27"/>
            <p:cNvGrpSpPr/>
            <p:nvPr/>
          </p:nvGrpSpPr>
          <p:grpSpPr>
            <a:xfrm flipH="1">
              <a:off x="5898325" y="1865405"/>
              <a:ext cx="1567047" cy="45661"/>
              <a:chOff x="1754675" y="2661275"/>
              <a:chExt cx="1945675" cy="56700"/>
            </a:xfrm>
          </p:grpSpPr>
          <p:cxnSp>
            <p:nvCxnSpPr>
              <p:cNvPr id="635" name="Google Shape;635;p27"/>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636" name="Google Shape;636;p27"/>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27"/>
            <p:cNvGrpSpPr/>
            <p:nvPr/>
          </p:nvGrpSpPr>
          <p:grpSpPr>
            <a:xfrm flipH="1">
              <a:off x="5477439" y="1987637"/>
              <a:ext cx="1561280" cy="136187"/>
              <a:chOff x="1754675" y="2824000"/>
              <a:chExt cx="4728285" cy="412439"/>
            </a:xfrm>
          </p:grpSpPr>
          <p:sp>
            <p:nvSpPr>
              <p:cNvPr id="638" name="Google Shape;638;p27"/>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639" name="Google Shape;639;p27"/>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27"/>
            <p:cNvGrpSpPr/>
            <p:nvPr/>
          </p:nvGrpSpPr>
          <p:grpSpPr>
            <a:xfrm flipH="1">
              <a:off x="5446772" y="1743190"/>
              <a:ext cx="3010303" cy="45661"/>
              <a:chOff x="1766900" y="2869225"/>
              <a:chExt cx="3737650" cy="56700"/>
            </a:xfrm>
          </p:grpSpPr>
          <p:cxnSp>
            <p:nvCxnSpPr>
              <p:cNvPr id="641" name="Google Shape;641;p27"/>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642" name="Google Shape;642;p27"/>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3" name="Google Shape;643;p27"/>
          <p:cNvGrpSpPr/>
          <p:nvPr/>
        </p:nvGrpSpPr>
        <p:grpSpPr>
          <a:xfrm>
            <a:off x="-201828" y="-265593"/>
            <a:ext cx="9294978" cy="6913322"/>
            <a:chOff x="-201828" y="-265593"/>
            <a:chExt cx="9294978" cy="6913322"/>
          </a:xfrm>
        </p:grpSpPr>
        <p:sp>
          <p:nvSpPr>
            <p:cNvPr id="644" name="Google Shape;644;p27"/>
            <p:cNvSpPr/>
            <p:nvPr/>
          </p:nvSpPr>
          <p:spPr>
            <a:xfrm>
              <a:off x="-201828" y="4736333"/>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7"/>
            <p:cNvSpPr/>
            <p:nvPr/>
          </p:nvSpPr>
          <p:spPr>
            <a:xfrm flipH="1" rot="10800000">
              <a:off x="-163643" y="-265593"/>
              <a:ext cx="1539180" cy="805095"/>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 name="Google Shape;646;p27"/>
          <p:cNvSpPr/>
          <p:nvPr/>
        </p:nvSpPr>
        <p:spPr>
          <a:xfrm flipH="1" rot="10800000">
            <a:off x="8818850" y="4058484"/>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7"/>
          <p:cNvSpPr/>
          <p:nvPr/>
        </p:nvSpPr>
        <p:spPr>
          <a:xfrm>
            <a:off x="7371025" y="423005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648" name="Shape 648"/>
        <p:cNvGrpSpPr/>
        <p:nvPr/>
      </p:nvGrpSpPr>
      <p:grpSpPr>
        <a:xfrm>
          <a:off x="0" y="0"/>
          <a:ext cx="0" cy="0"/>
          <a:chOff x="0" y="0"/>
          <a:chExt cx="0" cy="0"/>
        </a:xfrm>
      </p:grpSpPr>
      <p:grpSp>
        <p:nvGrpSpPr>
          <p:cNvPr id="649" name="Google Shape;649;p28"/>
          <p:cNvGrpSpPr/>
          <p:nvPr/>
        </p:nvGrpSpPr>
        <p:grpSpPr>
          <a:xfrm>
            <a:off x="-1199871" y="-1359417"/>
            <a:ext cx="10183874" cy="7869675"/>
            <a:chOff x="-1199871" y="-1359417"/>
            <a:chExt cx="10183874" cy="7869675"/>
          </a:xfrm>
        </p:grpSpPr>
        <p:grpSp>
          <p:nvGrpSpPr>
            <p:cNvPr id="650" name="Google Shape;650;p28"/>
            <p:cNvGrpSpPr/>
            <p:nvPr/>
          </p:nvGrpSpPr>
          <p:grpSpPr>
            <a:xfrm>
              <a:off x="-955172" y="-1359417"/>
              <a:ext cx="9939175" cy="7789388"/>
              <a:chOff x="-955172" y="-1359417"/>
              <a:chExt cx="9939175" cy="7789388"/>
            </a:xfrm>
          </p:grpSpPr>
          <p:sp>
            <p:nvSpPr>
              <p:cNvPr id="651" name="Google Shape;651;p28"/>
              <p:cNvSpPr/>
              <p:nvPr/>
            </p:nvSpPr>
            <p:spPr>
              <a:xfrm flipH="1">
                <a:off x="5463604" y="4588371"/>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flipH="1" rot="10800000">
                <a:off x="-955172" y="-1359417"/>
                <a:ext cx="2979895" cy="175781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 name="Google Shape;653;p28"/>
            <p:cNvSpPr/>
            <p:nvPr/>
          </p:nvSpPr>
          <p:spPr>
            <a:xfrm>
              <a:off x="-1199871" y="4668658"/>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28"/>
          <p:cNvSpPr/>
          <p:nvPr/>
        </p:nvSpPr>
        <p:spPr>
          <a:xfrm flipH="1">
            <a:off x="8647766" y="4521501"/>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 name="Google Shape;655;p28"/>
          <p:cNvGrpSpPr/>
          <p:nvPr/>
        </p:nvGrpSpPr>
        <p:grpSpPr>
          <a:xfrm flipH="1" rot="10800000">
            <a:off x="-1576500" y="4252465"/>
            <a:ext cx="3296400" cy="703085"/>
            <a:chOff x="-12" y="3628590"/>
            <a:chExt cx="3296400" cy="703085"/>
          </a:xfrm>
        </p:grpSpPr>
        <p:grpSp>
          <p:nvGrpSpPr>
            <p:cNvPr id="656" name="Google Shape;656;p28"/>
            <p:cNvGrpSpPr/>
            <p:nvPr/>
          </p:nvGrpSpPr>
          <p:grpSpPr>
            <a:xfrm>
              <a:off x="854867" y="3996692"/>
              <a:ext cx="1567047" cy="45661"/>
              <a:chOff x="1754675" y="2661275"/>
              <a:chExt cx="1945675" cy="56700"/>
            </a:xfrm>
          </p:grpSpPr>
          <p:cxnSp>
            <p:nvCxnSpPr>
              <p:cNvPr id="657" name="Google Shape;657;p28"/>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658" name="Google Shape;658;p28"/>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28"/>
            <p:cNvGrpSpPr/>
            <p:nvPr/>
          </p:nvGrpSpPr>
          <p:grpSpPr>
            <a:xfrm>
              <a:off x="518420" y="4195487"/>
              <a:ext cx="1561280" cy="136187"/>
              <a:chOff x="1754675" y="2824000"/>
              <a:chExt cx="4728285" cy="412439"/>
            </a:xfrm>
          </p:grpSpPr>
          <p:sp>
            <p:nvSpPr>
              <p:cNvPr id="660" name="Google Shape;660;p28"/>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661" name="Google Shape;661;p28"/>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28"/>
            <p:cNvGrpSpPr/>
            <p:nvPr/>
          </p:nvGrpSpPr>
          <p:grpSpPr>
            <a:xfrm>
              <a:off x="226304" y="3764887"/>
              <a:ext cx="3070084" cy="102364"/>
              <a:chOff x="1779150" y="2604263"/>
              <a:chExt cx="3811875" cy="127113"/>
            </a:xfrm>
          </p:grpSpPr>
          <p:sp>
            <p:nvSpPr>
              <p:cNvPr id="663" name="Google Shape;663;p28"/>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664" name="Google Shape;664;p28"/>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28"/>
            <p:cNvGrpSpPr/>
            <p:nvPr/>
          </p:nvGrpSpPr>
          <p:grpSpPr>
            <a:xfrm>
              <a:off x="-12" y="3628590"/>
              <a:ext cx="3010303" cy="45661"/>
              <a:chOff x="1766900" y="2869225"/>
              <a:chExt cx="3737650" cy="56700"/>
            </a:xfrm>
          </p:grpSpPr>
          <p:cxnSp>
            <p:nvCxnSpPr>
              <p:cNvPr id="666" name="Google Shape;666;p28"/>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667" name="Google Shape;667;p28"/>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8" name="Google Shape;668;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69" name="Google Shape;669;p28"/>
          <p:cNvSpPr/>
          <p:nvPr/>
        </p:nvSpPr>
        <p:spPr>
          <a:xfrm flipH="1">
            <a:off x="5718529" y="4734383"/>
            <a:ext cx="3520400" cy="207665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_1_1">
    <p:spTree>
      <p:nvGrpSpPr>
        <p:cNvPr id="670" name="Shape 670"/>
        <p:cNvGrpSpPr/>
        <p:nvPr/>
      </p:nvGrpSpPr>
      <p:grpSpPr>
        <a:xfrm>
          <a:off x="0" y="0"/>
          <a:ext cx="0" cy="0"/>
          <a:chOff x="0" y="0"/>
          <a:chExt cx="0" cy="0"/>
        </a:xfrm>
      </p:grpSpPr>
      <p:sp>
        <p:nvSpPr>
          <p:cNvPr id="671" name="Google Shape;671;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2" name="Google Shape;672;p29"/>
          <p:cNvSpPr/>
          <p:nvPr/>
        </p:nvSpPr>
        <p:spPr>
          <a:xfrm>
            <a:off x="6422716" y="-11537"/>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9"/>
          <p:cNvSpPr/>
          <p:nvPr/>
        </p:nvSpPr>
        <p:spPr>
          <a:xfrm rot="10800000">
            <a:off x="6549401" y="-1824231"/>
            <a:ext cx="4007050" cy="2363728"/>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 name="Google Shape;674;p29"/>
          <p:cNvGrpSpPr/>
          <p:nvPr/>
        </p:nvGrpSpPr>
        <p:grpSpPr>
          <a:xfrm>
            <a:off x="-1690350" y="187965"/>
            <a:ext cx="3296400" cy="703085"/>
            <a:chOff x="-12" y="3628590"/>
            <a:chExt cx="3296400" cy="703085"/>
          </a:xfrm>
        </p:grpSpPr>
        <p:grpSp>
          <p:nvGrpSpPr>
            <p:cNvPr id="675" name="Google Shape;675;p29"/>
            <p:cNvGrpSpPr/>
            <p:nvPr/>
          </p:nvGrpSpPr>
          <p:grpSpPr>
            <a:xfrm>
              <a:off x="854867" y="3996692"/>
              <a:ext cx="1567047" cy="45661"/>
              <a:chOff x="1754675" y="2661275"/>
              <a:chExt cx="1945675" cy="56700"/>
            </a:xfrm>
          </p:grpSpPr>
          <p:cxnSp>
            <p:nvCxnSpPr>
              <p:cNvPr id="676" name="Google Shape;676;p29"/>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677" name="Google Shape;677;p29"/>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29"/>
            <p:cNvGrpSpPr/>
            <p:nvPr/>
          </p:nvGrpSpPr>
          <p:grpSpPr>
            <a:xfrm>
              <a:off x="518420" y="4195487"/>
              <a:ext cx="1561280" cy="136187"/>
              <a:chOff x="1754675" y="2824000"/>
              <a:chExt cx="4728285" cy="412439"/>
            </a:xfrm>
          </p:grpSpPr>
          <p:sp>
            <p:nvSpPr>
              <p:cNvPr id="679" name="Google Shape;679;p29"/>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680" name="Google Shape;680;p29"/>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29"/>
            <p:cNvGrpSpPr/>
            <p:nvPr/>
          </p:nvGrpSpPr>
          <p:grpSpPr>
            <a:xfrm>
              <a:off x="226304" y="3764887"/>
              <a:ext cx="3070084" cy="102364"/>
              <a:chOff x="1779150" y="2604263"/>
              <a:chExt cx="3811875" cy="127113"/>
            </a:xfrm>
          </p:grpSpPr>
          <p:sp>
            <p:nvSpPr>
              <p:cNvPr id="682" name="Google Shape;682;p29"/>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683" name="Google Shape;683;p29"/>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29"/>
            <p:cNvGrpSpPr/>
            <p:nvPr/>
          </p:nvGrpSpPr>
          <p:grpSpPr>
            <a:xfrm>
              <a:off x="-12" y="3628590"/>
              <a:ext cx="3010303" cy="45661"/>
              <a:chOff x="1766900" y="2869225"/>
              <a:chExt cx="3737650" cy="56700"/>
            </a:xfrm>
          </p:grpSpPr>
          <p:cxnSp>
            <p:nvCxnSpPr>
              <p:cNvPr id="685" name="Google Shape;685;p29"/>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686" name="Google Shape;686;p29"/>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 name="Google Shape;687;p29"/>
          <p:cNvGrpSpPr/>
          <p:nvPr/>
        </p:nvGrpSpPr>
        <p:grpSpPr>
          <a:xfrm>
            <a:off x="-2028096" y="-665229"/>
            <a:ext cx="5371751" cy="7430144"/>
            <a:chOff x="-2028096" y="-665229"/>
            <a:chExt cx="5371751" cy="7430144"/>
          </a:xfrm>
        </p:grpSpPr>
        <p:sp>
          <p:nvSpPr>
            <p:cNvPr id="688" name="Google Shape;688;p29"/>
            <p:cNvSpPr/>
            <p:nvPr/>
          </p:nvSpPr>
          <p:spPr>
            <a:xfrm>
              <a:off x="-176746" y="4688258"/>
              <a:ext cx="3520400" cy="207665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9"/>
            <p:cNvSpPr/>
            <p:nvPr/>
          </p:nvSpPr>
          <p:spPr>
            <a:xfrm flipH="1" rot="10800000">
              <a:off x="-2028096" y="-665229"/>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690" name="Shape 690"/>
        <p:cNvGrpSpPr/>
        <p:nvPr/>
      </p:nvGrpSpPr>
      <p:grpSpPr>
        <a:xfrm>
          <a:off x="0" y="0"/>
          <a:ext cx="0" cy="0"/>
          <a:chOff x="0" y="0"/>
          <a:chExt cx="0" cy="0"/>
        </a:xfrm>
      </p:grpSpPr>
      <p:grpSp>
        <p:nvGrpSpPr>
          <p:cNvPr id="691" name="Google Shape;691;p30"/>
          <p:cNvGrpSpPr/>
          <p:nvPr/>
        </p:nvGrpSpPr>
        <p:grpSpPr>
          <a:xfrm>
            <a:off x="-1206796" y="-728442"/>
            <a:ext cx="11075673" cy="7393347"/>
            <a:chOff x="-1206796" y="-728442"/>
            <a:chExt cx="11075673" cy="7393347"/>
          </a:xfrm>
        </p:grpSpPr>
        <p:sp>
          <p:nvSpPr>
            <p:cNvPr id="692" name="Google Shape;692;p30"/>
            <p:cNvSpPr/>
            <p:nvPr/>
          </p:nvSpPr>
          <p:spPr>
            <a:xfrm flipH="1" rot="10800000">
              <a:off x="-1206796" y="-728442"/>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0"/>
            <p:cNvSpPr/>
            <p:nvPr/>
          </p:nvSpPr>
          <p:spPr>
            <a:xfrm rot="10800000">
              <a:off x="7640980" y="-385"/>
              <a:ext cx="2227897" cy="1165463"/>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0"/>
            <p:cNvSpPr/>
            <p:nvPr/>
          </p:nvSpPr>
          <p:spPr>
            <a:xfrm>
              <a:off x="-150967" y="4753509"/>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30"/>
          <p:cNvGrpSpPr/>
          <p:nvPr/>
        </p:nvGrpSpPr>
        <p:grpSpPr>
          <a:xfrm>
            <a:off x="-460988" y="5"/>
            <a:ext cx="8180159" cy="5143491"/>
            <a:chOff x="-460988" y="5"/>
            <a:chExt cx="8180159" cy="5143491"/>
          </a:xfrm>
        </p:grpSpPr>
        <p:sp>
          <p:nvSpPr>
            <p:cNvPr id="696" name="Google Shape;696;p30"/>
            <p:cNvSpPr/>
            <p:nvPr/>
          </p:nvSpPr>
          <p:spPr>
            <a:xfrm>
              <a:off x="6712387" y="5"/>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 name="Google Shape;697;p30"/>
            <p:cNvGrpSpPr/>
            <p:nvPr/>
          </p:nvGrpSpPr>
          <p:grpSpPr>
            <a:xfrm>
              <a:off x="-460988" y="447730"/>
              <a:ext cx="7721994" cy="4695766"/>
              <a:chOff x="-460988" y="447730"/>
              <a:chExt cx="7721994" cy="4695766"/>
            </a:xfrm>
          </p:grpSpPr>
          <p:sp>
            <p:nvSpPr>
              <p:cNvPr id="698" name="Google Shape;698;p30"/>
              <p:cNvSpPr/>
              <p:nvPr/>
            </p:nvSpPr>
            <p:spPr>
              <a:xfrm flipH="1">
                <a:off x="-460988" y="447730"/>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 name="Google Shape;699;p30"/>
              <p:cNvGrpSpPr/>
              <p:nvPr/>
            </p:nvGrpSpPr>
            <p:grpSpPr>
              <a:xfrm>
                <a:off x="117004" y="4911501"/>
                <a:ext cx="7144003" cy="231995"/>
                <a:chOff x="117004" y="4911501"/>
                <a:chExt cx="7144003" cy="231995"/>
              </a:xfrm>
            </p:grpSpPr>
            <p:sp>
              <p:nvSpPr>
                <p:cNvPr id="700" name="Google Shape;700;p30"/>
                <p:cNvSpPr/>
                <p:nvPr/>
              </p:nvSpPr>
              <p:spPr>
                <a:xfrm>
                  <a:off x="117004" y="4911501"/>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0"/>
                <p:cNvSpPr/>
                <p:nvPr/>
              </p:nvSpPr>
              <p:spPr>
                <a:xfrm flipH="1">
                  <a:off x="6028666" y="4911501"/>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2" name="Google Shape;702;p30"/>
          <p:cNvGrpSpPr/>
          <p:nvPr/>
        </p:nvGrpSpPr>
        <p:grpSpPr>
          <a:xfrm>
            <a:off x="-1206808" y="-1311142"/>
            <a:ext cx="12598531" cy="8806268"/>
            <a:chOff x="-1206808" y="-1311142"/>
            <a:chExt cx="12598531" cy="8806268"/>
          </a:xfrm>
        </p:grpSpPr>
        <p:sp>
          <p:nvSpPr>
            <p:cNvPr id="703" name="Google Shape;703;p30"/>
            <p:cNvSpPr/>
            <p:nvPr/>
          </p:nvSpPr>
          <p:spPr>
            <a:xfrm flipH="1" rot="10800000">
              <a:off x="-563672" y="-1311142"/>
              <a:ext cx="2979895" cy="175781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0"/>
            <p:cNvSpPr/>
            <p:nvPr/>
          </p:nvSpPr>
          <p:spPr>
            <a:xfrm flipH="1">
              <a:off x="6490621" y="4604004"/>
              <a:ext cx="4901102" cy="2891122"/>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0"/>
            <p:cNvSpPr/>
            <p:nvPr/>
          </p:nvSpPr>
          <p:spPr>
            <a:xfrm flipH="1" rot="10800000">
              <a:off x="6338717" y="-99790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0"/>
            <p:cNvSpPr/>
            <p:nvPr/>
          </p:nvSpPr>
          <p:spPr>
            <a:xfrm flipH="1">
              <a:off x="-1206808" y="438625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 name="Google Shape;707;p30"/>
          <p:cNvSpPr txBox="1"/>
          <p:nvPr>
            <p:ph type="title"/>
          </p:nvPr>
        </p:nvSpPr>
        <p:spPr>
          <a:xfrm>
            <a:off x="2347938" y="677525"/>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08" name="Google Shape;708;p30"/>
          <p:cNvSpPr txBox="1"/>
          <p:nvPr>
            <p:ph idx="1" type="subTitle"/>
          </p:nvPr>
        </p:nvSpPr>
        <p:spPr>
          <a:xfrm>
            <a:off x="2347900" y="1571825"/>
            <a:ext cx="44481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09" name="Google Shape;709;p30"/>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Barlow"/>
                <a:ea typeface="Barlow"/>
                <a:cs typeface="Barlow"/>
                <a:sym typeface="Barlow"/>
              </a:rPr>
              <a:t>CREDITS:</a:t>
            </a:r>
            <a:r>
              <a:rPr lang="en" sz="1000">
                <a:solidFill>
                  <a:schemeClr val="dk1"/>
                </a:solidFill>
                <a:latin typeface="Barlow"/>
                <a:ea typeface="Barlow"/>
                <a:cs typeface="Barlow"/>
                <a:sym typeface="Barlow"/>
              </a:rPr>
              <a:t> This presentation template was created by </a:t>
            </a:r>
            <a:r>
              <a:rPr b="1" lang="en" sz="1000" u="sng">
                <a:solidFill>
                  <a:schemeClr val="dk1"/>
                </a:solidFill>
                <a:latin typeface="Barlow"/>
                <a:ea typeface="Barlow"/>
                <a:cs typeface="Barlow"/>
                <a:sym typeface="Barlow"/>
                <a:hlinkClick r:id="rId2">
                  <a:extLst>
                    <a:ext uri="{A12FA001-AC4F-418D-AE19-62706E023703}">
                      <ahyp:hlinkClr val="tx"/>
                    </a:ext>
                  </a:extLst>
                </a:hlinkClick>
              </a:rPr>
              <a:t>Slidesgo</a:t>
            </a:r>
            <a:r>
              <a:rPr lang="en" sz="1000">
                <a:solidFill>
                  <a:schemeClr val="dk1"/>
                </a:solidFill>
                <a:latin typeface="Barlow"/>
                <a:ea typeface="Barlow"/>
                <a:cs typeface="Barlow"/>
                <a:sym typeface="Barlow"/>
              </a:rPr>
              <a:t>, and includes icons by </a:t>
            </a:r>
            <a:r>
              <a:rPr b="1" lang="en" sz="1000" u="sng">
                <a:solidFill>
                  <a:schemeClr val="dk1"/>
                </a:solidFill>
                <a:latin typeface="Barlow"/>
                <a:ea typeface="Barlow"/>
                <a:cs typeface="Barlow"/>
                <a:sym typeface="Barlow"/>
                <a:hlinkClick r:id="rId3">
                  <a:extLst>
                    <a:ext uri="{A12FA001-AC4F-418D-AE19-62706E023703}">
                      <ahyp:hlinkClr val="tx"/>
                    </a:ext>
                  </a:extLst>
                </a:hlinkClick>
              </a:rPr>
              <a:t>Flaticon</a:t>
            </a:r>
            <a:r>
              <a:rPr lang="en" sz="1000">
                <a:solidFill>
                  <a:schemeClr val="dk1"/>
                </a:solidFill>
                <a:latin typeface="Barlow"/>
                <a:ea typeface="Barlow"/>
                <a:cs typeface="Barlow"/>
                <a:sym typeface="Barlow"/>
              </a:rPr>
              <a:t>, and infographics &amp; images by </a:t>
            </a:r>
            <a:r>
              <a:rPr b="1" lang="en" sz="1000" u="sng">
                <a:solidFill>
                  <a:schemeClr val="dk1"/>
                </a:solidFill>
                <a:latin typeface="Barlow"/>
                <a:ea typeface="Barlow"/>
                <a:cs typeface="Barlow"/>
                <a:sym typeface="Barlow"/>
                <a:hlinkClick r:id="rId4">
                  <a:extLst>
                    <a:ext uri="{A12FA001-AC4F-418D-AE19-62706E023703}">
                      <ahyp:hlinkClr val="tx"/>
                    </a:ext>
                  </a:extLst>
                </a:hlinkClick>
              </a:rPr>
              <a:t>Freepik</a:t>
            </a:r>
            <a:r>
              <a:rPr lang="en" sz="1000" u="sng">
                <a:solidFill>
                  <a:schemeClr val="dk1"/>
                </a:solidFill>
                <a:latin typeface="Barlow"/>
                <a:ea typeface="Barlow"/>
                <a:cs typeface="Barlow"/>
                <a:sym typeface="Barlow"/>
              </a:rPr>
              <a:t> </a:t>
            </a:r>
            <a:endParaRPr b="1" sz="1000" u="sng">
              <a:solidFill>
                <a:schemeClr val="dk1"/>
              </a:solidFill>
              <a:latin typeface="Barlow"/>
              <a:ea typeface="Barlow"/>
              <a:cs typeface="Barlow"/>
              <a:sym typeface="Barl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3" name="Shape 53"/>
        <p:cNvGrpSpPr/>
        <p:nvPr/>
      </p:nvGrpSpPr>
      <p:grpSpPr>
        <a:xfrm>
          <a:off x="0" y="0"/>
          <a:ext cx="0" cy="0"/>
          <a:chOff x="0" y="0"/>
          <a:chExt cx="0" cy="0"/>
        </a:xfrm>
      </p:grpSpPr>
      <p:grpSp>
        <p:nvGrpSpPr>
          <p:cNvPr id="54" name="Google Shape;54;p4"/>
          <p:cNvGrpSpPr/>
          <p:nvPr/>
        </p:nvGrpSpPr>
        <p:grpSpPr>
          <a:xfrm>
            <a:off x="7852085" y="4186321"/>
            <a:ext cx="3074607" cy="453954"/>
            <a:chOff x="5478797" y="847321"/>
            <a:chExt cx="3074607" cy="453954"/>
          </a:xfrm>
        </p:grpSpPr>
        <p:grpSp>
          <p:nvGrpSpPr>
            <p:cNvPr id="55" name="Google Shape;55;p4"/>
            <p:cNvGrpSpPr/>
            <p:nvPr/>
          </p:nvGrpSpPr>
          <p:grpSpPr>
            <a:xfrm flipH="1">
              <a:off x="5675409" y="922405"/>
              <a:ext cx="2877996" cy="223763"/>
              <a:chOff x="1687059" y="2012316"/>
              <a:chExt cx="3573375" cy="277863"/>
            </a:xfrm>
          </p:grpSpPr>
          <p:sp>
            <p:nvSpPr>
              <p:cNvPr id="56" name="Google Shape;56;p4"/>
              <p:cNvSpPr/>
              <p:nvPr/>
            </p:nvSpPr>
            <p:spPr>
              <a:xfrm>
                <a:off x="1687059" y="2012316"/>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57" name="Google Shape;57;p4"/>
              <p:cNvSpPr/>
              <p:nvPr/>
            </p:nvSpPr>
            <p:spPr>
              <a:xfrm>
                <a:off x="5203734" y="2233479"/>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4"/>
            <p:cNvGrpSpPr/>
            <p:nvPr/>
          </p:nvGrpSpPr>
          <p:grpSpPr>
            <a:xfrm flipH="1">
              <a:off x="6072799" y="847321"/>
              <a:ext cx="2430997" cy="185534"/>
              <a:chOff x="1748547" y="1392116"/>
              <a:chExt cx="5911958" cy="451312"/>
            </a:xfrm>
          </p:grpSpPr>
          <p:sp>
            <p:nvSpPr>
              <p:cNvPr id="59" name="Google Shape;59;p4"/>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60" name="Google Shape;60;p4"/>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 name="Google Shape;61;p4"/>
            <p:cNvGrpSpPr/>
            <p:nvPr/>
          </p:nvGrpSpPr>
          <p:grpSpPr>
            <a:xfrm flipH="1">
              <a:off x="5478797" y="1255615"/>
              <a:ext cx="3010303" cy="45661"/>
              <a:chOff x="1766900" y="2869225"/>
              <a:chExt cx="3737650" cy="56700"/>
            </a:xfrm>
          </p:grpSpPr>
          <p:cxnSp>
            <p:nvCxnSpPr>
              <p:cNvPr id="62" name="Google Shape;62;p4"/>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63" name="Google Shape;63;p4"/>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 name="Google Shape;64;p4"/>
          <p:cNvGrpSpPr/>
          <p:nvPr/>
        </p:nvGrpSpPr>
        <p:grpSpPr>
          <a:xfrm>
            <a:off x="-522276" y="-1302097"/>
            <a:ext cx="7191391" cy="7853482"/>
            <a:chOff x="-522276" y="-1302097"/>
            <a:chExt cx="7191391" cy="7853482"/>
          </a:xfrm>
        </p:grpSpPr>
        <p:sp>
          <p:nvSpPr>
            <p:cNvPr id="65" name="Google Shape;65;p4"/>
            <p:cNvSpPr/>
            <p:nvPr/>
          </p:nvSpPr>
          <p:spPr>
            <a:xfrm flipH="1">
              <a:off x="3148717" y="4709785"/>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flipH="1" rot="10800000">
              <a:off x="-522276" y="-1302097"/>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8" name="Google Shape;68;p4"/>
          <p:cNvSpPr txBox="1"/>
          <p:nvPr>
            <p:ph idx="1" type="body"/>
          </p:nvPr>
        </p:nvSpPr>
        <p:spPr>
          <a:xfrm>
            <a:off x="720000" y="1065989"/>
            <a:ext cx="7704000" cy="342000"/>
          </a:xfrm>
          <a:prstGeom prst="rect">
            <a:avLst/>
          </a:prstGeom>
        </p:spPr>
        <p:txBody>
          <a:bodyPr anchorCtr="0" anchor="t" bIns="91425" lIns="91425" spcFirstLastPara="1" rIns="91425" wrap="square" tIns="91425">
            <a:noAutofit/>
          </a:bodyPr>
          <a:lstStyle>
            <a:lvl1pPr indent="-304800" lvl="0" marL="457200" rtl="0" algn="ctr">
              <a:spcBef>
                <a:spcPts val="0"/>
              </a:spcBef>
              <a:spcAft>
                <a:spcPts val="0"/>
              </a:spcAft>
              <a:buSzPts val="1200"/>
              <a:buFont typeface="Nunito Light"/>
              <a:buChar char="●"/>
              <a:defRPr>
                <a:solidFill>
                  <a:schemeClr val="hlink"/>
                </a:solidFill>
                <a:latin typeface="Barlow"/>
                <a:ea typeface="Barlow"/>
                <a:cs typeface="Barlow"/>
                <a:sym typeface="Barlow"/>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
        <p:nvSpPr>
          <p:cNvPr id="69" name="Google Shape;69;p4"/>
          <p:cNvSpPr/>
          <p:nvPr/>
        </p:nvSpPr>
        <p:spPr>
          <a:xfrm flipH="1">
            <a:off x="6000549" y="4603999"/>
            <a:ext cx="1205478" cy="219752"/>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4"/>
          <p:cNvGrpSpPr/>
          <p:nvPr/>
        </p:nvGrpSpPr>
        <p:grpSpPr>
          <a:xfrm>
            <a:off x="4132575" y="4716825"/>
            <a:ext cx="5724316" cy="2084515"/>
            <a:chOff x="4132575" y="4716825"/>
            <a:chExt cx="5724316" cy="2084515"/>
          </a:xfrm>
        </p:grpSpPr>
        <p:sp>
          <p:nvSpPr>
            <p:cNvPr id="71" name="Google Shape;71;p4"/>
            <p:cNvSpPr/>
            <p:nvPr/>
          </p:nvSpPr>
          <p:spPr>
            <a:xfrm flipH="1">
              <a:off x="5361875" y="4716825"/>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flipH="1">
              <a:off x="4132575" y="4716825"/>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710" name="Shape 710"/>
        <p:cNvGrpSpPr/>
        <p:nvPr/>
      </p:nvGrpSpPr>
      <p:grpSpPr>
        <a:xfrm>
          <a:off x="0" y="0"/>
          <a:ext cx="0" cy="0"/>
          <a:chOff x="0" y="0"/>
          <a:chExt cx="0" cy="0"/>
        </a:xfrm>
      </p:grpSpPr>
      <p:grpSp>
        <p:nvGrpSpPr>
          <p:cNvPr id="711" name="Google Shape;711;p31"/>
          <p:cNvGrpSpPr/>
          <p:nvPr/>
        </p:nvGrpSpPr>
        <p:grpSpPr>
          <a:xfrm rot="10800000">
            <a:off x="-1889528" y="158865"/>
            <a:ext cx="3010303" cy="380635"/>
            <a:chOff x="5446772" y="1743190"/>
            <a:chExt cx="3010303" cy="380635"/>
          </a:xfrm>
        </p:grpSpPr>
        <p:grpSp>
          <p:nvGrpSpPr>
            <p:cNvPr id="712" name="Google Shape;712;p31"/>
            <p:cNvGrpSpPr/>
            <p:nvPr/>
          </p:nvGrpSpPr>
          <p:grpSpPr>
            <a:xfrm flipH="1">
              <a:off x="5898325" y="1865405"/>
              <a:ext cx="1567047" cy="45661"/>
              <a:chOff x="1754675" y="2661275"/>
              <a:chExt cx="1945675" cy="56700"/>
            </a:xfrm>
          </p:grpSpPr>
          <p:cxnSp>
            <p:nvCxnSpPr>
              <p:cNvPr id="713" name="Google Shape;713;p31"/>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714" name="Google Shape;714;p31"/>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 name="Google Shape;715;p31"/>
            <p:cNvGrpSpPr/>
            <p:nvPr/>
          </p:nvGrpSpPr>
          <p:grpSpPr>
            <a:xfrm flipH="1">
              <a:off x="5477439" y="1987637"/>
              <a:ext cx="1561280" cy="136187"/>
              <a:chOff x="1754675" y="2824000"/>
              <a:chExt cx="4728285" cy="412439"/>
            </a:xfrm>
          </p:grpSpPr>
          <p:sp>
            <p:nvSpPr>
              <p:cNvPr id="716" name="Google Shape;716;p31"/>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717" name="Google Shape;717;p31"/>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31"/>
            <p:cNvGrpSpPr/>
            <p:nvPr/>
          </p:nvGrpSpPr>
          <p:grpSpPr>
            <a:xfrm flipH="1">
              <a:off x="5446772" y="1743190"/>
              <a:ext cx="3010303" cy="45661"/>
              <a:chOff x="1766900" y="2869225"/>
              <a:chExt cx="3737650" cy="56700"/>
            </a:xfrm>
          </p:grpSpPr>
          <p:cxnSp>
            <p:nvCxnSpPr>
              <p:cNvPr id="719" name="Google Shape;719;p31"/>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720" name="Google Shape;720;p31"/>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 name="Google Shape;721;p31"/>
          <p:cNvGrpSpPr/>
          <p:nvPr/>
        </p:nvGrpSpPr>
        <p:grpSpPr>
          <a:xfrm flipH="1">
            <a:off x="1347409" y="-265593"/>
            <a:ext cx="9294978" cy="6913322"/>
            <a:chOff x="-201828" y="-265593"/>
            <a:chExt cx="9294978" cy="6913322"/>
          </a:xfrm>
        </p:grpSpPr>
        <p:sp>
          <p:nvSpPr>
            <p:cNvPr id="722" name="Google Shape;722;p31"/>
            <p:cNvSpPr/>
            <p:nvPr/>
          </p:nvSpPr>
          <p:spPr>
            <a:xfrm>
              <a:off x="-201828" y="4736333"/>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1"/>
            <p:cNvSpPr/>
            <p:nvPr/>
          </p:nvSpPr>
          <p:spPr>
            <a:xfrm flipH="1" rot="10800000">
              <a:off x="1175807" y="-265593"/>
              <a:ext cx="1539180" cy="805095"/>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31"/>
          <p:cNvSpPr/>
          <p:nvPr/>
        </p:nvSpPr>
        <p:spPr>
          <a:xfrm rot="10800000">
            <a:off x="794659" y="4876484"/>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1"/>
          <p:cNvSpPr/>
          <p:nvPr/>
        </p:nvSpPr>
        <p:spPr>
          <a:xfrm flipH="1">
            <a:off x="-561113" y="423005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726" name="Shape 726"/>
        <p:cNvGrpSpPr/>
        <p:nvPr/>
      </p:nvGrpSpPr>
      <p:grpSpPr>
        <a:xfrm>
          <a:off x="0" y="0"/>
          <a:ext cx="0" cy="0"/>
          <a:chOff x="0" y="0"/>
          <a:chExt cx="0" cy="0"/>
        </a:xfrm>
      </p:grpSpPr>
      <p:grpSp>
        <p:nvGrpSpPr>
          <p:cNvPr id="727" name="Google Shape;727;p32"/>
          <p:cNvGrpSpPr/>
          <p:nvPr/>
        </p:nvGrpSpPr>
        <p:grpSpPr>
          <a:xfrm flipH="1">
            <a:off x="-2028096" y="-1770656"/>
            <a:ext cx="4007050" cy="2363739"/>
            <a:chOff x="6549401" y="-1824231"/>
            <a:chExt cx="4007050" cy="2363739"/>
          </a:xfrm>
        </p:grpSpPr>
        <p:sp>
          <p:nvSpPr>
            <p:cNvPr id="728" name="Google Shape;728;p32"/>
            <p:cNvSpPr/>
            <p:nvPr/>
          </p:nvSpPr>
          <p:spPr>
            <a:xfrm>
              <a:off x="7695191" y="307513"/>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2"/>
            <p:cNvSpPr/>
            <p:nvPr/>
          </p:nvSpPr>
          <p:spPr>
            <a:xfrm rot="10800000">
              <a:off x="6549401" y="-1824231"/>
              <a:ext cx="4007050" cy="2363728"/>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 name="Google Shape;730;p32"/>
          <p:cNvGrpSpPr/>
          <p:nvPr/>
        </p:nvGrpSpPr>
        <p:grpSpPr>
          <a:xfrm flipH="1">
            <a:off x="7391104" y="241540"/>
            <a:ext cx="3296400" cy="703085"/>
            <a:chOff x="-12" y="3628590"/>
            <a:chExt cx="3296400" cy="703085"/>
          </a:xfrm>
        </p:grpSpPr>
        <p:grpSp>
          <p:nvGrpSpPr>
            <p:cNvPr id="731" name="Google Shape;731;p32"/>
            <p:cNvGrpSpPr/>
            <p:nvPr/>
          </p:nvGrpSpPr>
          <p:grpSpPr>
            <a:xfrm>
              <a:off x="854867" y="3996692"/>
              <a:ext cx="1567047" cy="45661"/>
              <a:chOff x="1754675" y="2661275"/>
              <a:chExt cx="1945675" cy="56700"/>
            </a:xfrm>
          </p:grpSpPr>
          <p:cxnSp>
            <p:nvCxnSpPr>
              <p:cNvPr id="732" name="Google Shape;732;p32"/>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733" name="Google Shape;733;p32"/>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32"/>
            <p:cNvGrpSpPr/>
            <p:nvPr/>
          </p:nvGrpSpPr>
          <p:grpSpPr>
            <a:xfrm>
              <a:off x="518420" y="4195487"/>
              <a:ext cx="1561280" cy="136187"/>
              <a:chOff x="1754675" y="2824000"/>
              <a:chExt cx="4728285" cy="412439"/>
            </a:xfrm>
          </p:grpSpPr>
          <p:sp>
            <p:nvSpPr>
              <p:cNvPr id="735" name="Google Shape;735;p32"/>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736" name="Google Shape;736;p32"/>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32"/>
            <p:cNvGrpSpPr/>
            <p:nvPr/>
          </p:nvGrpSpPr>
          <p:grpSpPr>
            <a:xfrm>
              <a:off x="226304" y="3764887"/>
              <a:ext cx="3070084" cy="102364"/>
              <a:chOff x="1779150" y="2604263"/>
              <a:chExt cx="3811875" cy="127113"/>
            </a:xfrm>
          </p:grpSpPr>
          <p:sp>
            <p:nvSpPr>
              <p:cNvPr id="738" name="Google Shape;738;p32"/>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739" name="Google Shape;739;p32"/>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2"/>
            <p:cNvGrpSpPr/>
            <p:nvPr/>
          </p:nvGrpSpPr>
          <p:grpSpPr>
            <a:xfrm>
              <a:off x="-12" y="3628590"/>
              <a:ext cx="3010303" cy="45661"/>
              <a:chOff x="1766900" y="2869225"/>
              <a:chExt cx="3737650" cy="56700"/>
            </a:xfrm>
          </p:grpSpPr>
          <p:cxnSp>
            <p:nvCxnSpPr>
              <p:cNvPr id="741" name="Google Shape;741;p32"/>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742" name="Google Shape;742;p32"/>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 name="Google Shape;743;p32"/>
          <p:cNvGrpSpPr/>
          <p:nvPr/>
        </p:nvGrpSpPr>
        <p:grpSpPr>
          <a:xfrm flipH="1">
            <a:off x="-1341650" y="-685669"/>
            <a:ext cx="10751988" cy="7671703"/>
            <a:chOff x="-881984" y="-739244"/>
            <a:chExt cx="10751988" cy="7671703"/>
          </a:xfrm>
        </p:grpSpPr>
        <p:sp>
          <p:nvSpPr>
            <p:cNvPr id="744" name="Google Shape;744;p32"/>
            <p:cNvSpPr/>
            <p:nvPr/>
          </p:nvSpPr>
          <p:spPr>
            <a:xfrm flipH="1">
              <a:off x="5675437" y="4457952"/>
              <a:ext cx="4194567" cy="247450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2"/>
            <p:cNvSpPr/>
            <p:nvPr/>
          </p:nvSpPr>
          <p:spPr>
            <a:xfrm flipH="1" rot="10800000">
              <a:off x="-881984" y="-739244"/>
              <a:ext cx="1959133" cy="1024867"/>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 name="Google Shape;746;p32"/>
          <p:cNvSpPr/>
          <p:nvPr/>
        </p:nvSpPr>
        <p:spPr>
          <a:xfrm flipH="1">
            <a:off x="-417877" y="511088"/>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2"/>
          <p:cNvSpPr/>
          <p:nvPr/>
        </p:nvSpPr>
        <p:spPr>
          <a:xfrm flipH="1" rot="10800000">
            <a:off x="-621671" y="-1770656"/>
            <a:ext cx="4007050" cy="2363728"/>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grpSp>
        <p:nvGrpSpPr>
          <p:cNvPr id="74" name="Google Shape;74;p5"/>
          <p:cNvGrpSpPr/>
          <p:nvPr/>
        </p:nvGrpSpPr>
        <p:grpSpPr>
          <a:xfrm>
            <a:off x="-1093351" y="-1466368"/>
            <a:ext cx="10388326" cy="8402728"/>
            <a:chOff x="-1093351" y="-1466368"/>
            <a:chExt cx="10388326" cy="8402728"/>
          </a:xfrm>
        </p:grpSpPr>
        <p:sp>
          <p:nvSpPr>
            <p:cNvPr id="75" name="Google Shape;75;p5"/>
            <p:cNvSpPr/>
            <p:nvPr/>
          </p:nvSpPr>
          <p:spPr>
            <a:xfrm flipH="1" rot="10800000">
              <a:off x="-3" y="-1466368"/>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1093351" y="4567200"/>
              <a:ext cx="4016259" cy="2369160"/>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Font typeface="Poppins"/>
              <a:buNone/>
              <a:defRPr>
                <a:latin typeface="Poppins"/>
                <a:ea typeface="Poppins"/>
                <a:cs typeface="Poppins"/>
                <a:sym typeface="Poppins"/>
              </a:defRPr>
            </a:lvl2pPr>
            <a:lvl3pPr lvl="2" rtl="0">
              <a:spcBef>
                <a:spcPts val="0"/>
              </a:spcBef>
              <a:spcAft>
                <a:spcPts val="0"/>
              </a:spcAft>
              <a:buSzPts val="3500"/>
              <a:buFont typeface="Poppins"/>
              <a:buNone/>
              <a:defRPr>
                <a:latin typeface="Poppins"/>
                <a:ea typeface="Poppins"/>
                <a:cs typeface="Poppins"/>
                <a:sym typeface="Poppins"/>
              </a:defRPr>
            </a:lvl3pPr>
            <a:lvl4pPr lvl="3" rtl="0">
              <a:spcBef>
                <a:spcPts val="0"/>
              </a:spcBef>
              <a:spcAft>
                <a:spcPts val="0"/>
              </a:spcAft>
              <a:buSzPts val="3500"/>
              <a:buFont typeface="Poppins"/>
              <a:buNone/>
              <a:defRPr>
                <a:latin typeface="Poppins"/>
                <a:ea typeface="Poppins"/>
                <a:cs typeface="Poppins"/>
                <a:sym typeface="Poppins"/>
              </a:defRPr>
            </a:lvl4pPr>
            <a:lvl5pPr lvl="4" rtl="0">
              <a:spcBef>
                <a:spcPts val="0"/>
              </a:spcBef>
              <a:spcAft>
                <a:spcPts val="0"/>
              </a:spcAft>
              <a:buSzPts val="3500"/>
              <a:buFont typeface="Poppins"/>
              <a:buNone/>
              <a:defRPr>
                <a:latin typeface="Poppins"/>
                <a:ea typeface="Poppins"/>
                <a:cs typeface="Poppins"/>
                <a:sym typeface="Poppins"/>
              </a:defRPr>
            </a:lvl5pPr>
            <a:lvl6pPr lvl="5" rtl="0">
              <a:spcBef>
                <a:spcPts val="0"/>
              </a:spcBef>
              <a:spcAft>
                <a:spcPts val="0"/>
              </a:spcAft>
              <a:buSzPts val="3500"/>
              <a:buFont typeface="Poppins"/>
              <a:buNone/>
              <a:defRPr>
                <a:latin typeface="Poppins"/>
                <a:ea typeface="Poppins"/>
                <a:cs typeface="Poppins"/>
                <a:sym typeface="Poppins"/>
              </a:defRPr>
            </a:lvl6pPr>
            <a:lvl7pPr lvl="6" rtl="0">
              <a:spcBef>
                <a:spcPts val="0"/>
              </a:spcBef>
              <a:spcAft>
                <a:spcPts val="0"/>
              </a:spcAft>
              <a:buSzPts val="3500"/>
              <a:buFont typeface="Poppins"/>
              <a:buNone/>
              <a:defRPr>
                <a:latin typeface="Poppins"/>
                <a:ea typeface="Poppins"/>
                <a:cs typeface="Poppins"/>
                <a:sym typeface="Poppins"/>
              </a:defRPr>
            </a:lvl7pPr>
            <a:lvl8pPr lvl="7" rtl="0">
              <a:spcBef>
                <a:spcPts val="0"/>
              </a:spcBef>
              <a:spcAft>
                <a:spcPts val="0"/>
              </a:spcAft>
              <a:buSzPts val="3500"/>
              <a:buFont typeface="Poppins"/>
              <a:buNone/>
              <a:defRPr>
                <a:latin typeface="Poppins"/>
                <a:ea typeface="Poppins"/>
                <a:cs typeface="Poppins"/>
                <a:sym typeface="Poppins"/>
              </a:defRPr>
            </a:lvl8pPr>
            <a:lvl9pPr lvl="8" rtl="0">
              <a:spcBef>
                <a:spcPts val="0"/>
              </a:spcBef>
              <a:spcAft>
                <a:spcPts val="0"/>
              </a:spcAft>
              <a:buSzPts val="3500"/>
              <a:buFont typeface="Poppins"/>
              <a:buNone/>
              <a:defRPr>
                <a:latin typeface="Poppins"/>
                <a:ea typeface="Poppins"/>
                <a:cs typeface="Poppins"/>
                <a:sym typeface="Poppins"/>
              </a:defRPr>
            </a:lvl9pPr>
          </a:lstStyle>
          <a:p/>
        </p:txBody>
      </p:sp>
      <p:sp>
        <p:nvSpPr>
          <p:cNvPr id="78" name="Google Shape;78;p5"/>
          <p:cNvSpPr txBox="1"/>
          <p:nvPr>
            <p:ph idx="1" type="subTitle"/>
          </p:nvPr>
        </p:nvSpPr>
        <p:spPr>
          <a:xfrm>
            <a:off x="6360578" y="3454300"/>
            <a:ext cx="1773900" cy="486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9" name="Google Shape;79;p5"/>
          <p:cNvSpPr txBox="1"/>
          <p:nvPr>
            <p:ph idx="2" type="subTitle"/>
          </p:nvPr>
        </p:nvSpPr>
        <p:spPr>
          <a:xfrm>
            <a:off x="2644083" y="3454300"/>
            <a:ext cx="1770600" cy="486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0" name="Google Shape;80;p5"/>
          <p:cNvSpPr txBox="1"/>
          <p:nvPr>
            <p:ph idx="3" type="subTitle"/>
          </p:nvPr>
        </p:nvSpPr>
        <p:spPr>
          <a:xfrm>
            <a:off x="6360575" y="2714800"/>
            <a:ext cx="1773900" cy="8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sp>
        <p:nvSpPr>
          <p:cNvPr id="81" name="Google Shape;81;p5"/>
          <p:cNvSpPr txBox="1"/>
          <p:nvPr>
            <p:ph idx="4" type="subTitle"/>
          </p:nvPr>
        </p:nvSpPr>
        <p:spPr>
          <a:xfrm>
            <a:off x="2643925" y="2714800"/>
            <a:ext cx="1770600" cy="8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Poppins ExtraBold"/>
              <a:buNone/>
              <a:defRPr sz="20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2pPr>
            <a:lvl3pPr lvl="2"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3pPr>
            <a:lvl4pPr lvl="3"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4pPr>
            <a:lvl5pPr lvl="4"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5pPr>
            <a:lvl6pPr lvl="5"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6pPr>
            <a:lvl7pPr lvl="6"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7pPr>
            <a:lvl8pPr lvl="7"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8pPr>
            <a:lvl9pPr lvl="8" rtl="0" algn="ctr">
              <a:lnSpc>
                <a:spcPct val="100000"/>
              </a:lnSpc>
              <a:spcBef>
                <a:spcPts val="0"/>
              </a:spcBef>
              <a:spcAft>
                <a:spcPts val="0"/>
              </a:spcAft>
              <a:buSzPts val="2400"/>
              <a:buFont typeface="Poppins ExtraBold"/>
              <a:buNone/>
              <a:defRPr sz="2400">
                <a:latin typeface="Poppins ExtraBold"/>
                <a:ea typeface="Poppins ExtraBold"/>
                <a:cs typeface="Poppins ExtraBold"/>
                <a:sym typeface="Poppins ExtraBold"/>
              </a:defRPr>
            </a:lvl9pPr>
          </a:lstStyle>
          <a:p/>
        </p:txBody>
      </p:sp>
      <p:grpSp>
        <p:nvGrpSpPr>
          <p:cNvPr id="82" name="Google Shape;82;p5"/>
          <p:cNvGrpSpPr/>
          <p:nvPr/>
        </p:nvGrpSpPr>
        <p:grpSpPr>
          <a:xfrm>
            <a:off x="7568059" y="4604012"/>
            <a:ext cx="3010303" cy="380635"/>
            <a:chOff x="5446772" y="1743190"/>
            <a:chExt cx="3010303" cy="380635"/>
          </a:xfrm>
        </p:grpSpPr>
        <p:grpSp>
          <p:nvGrpSpPr>
            <p:cNvPr id="83" name="Google Shape;83;p5"/>
            <p:cNvGrpSpPr/>
            <p:nvPr/>
          </p:nvGrpSpPr>
          <p:grpSpPr>
            <a:xfrm flipH="1">
              <a:off x="5898325" y="1865405"/>
              <a:ext cx="1567047" cy="45661"/>
              <a:chOff x="1754675" y="2661275"/>
              <a:chExt cx="1945675" cy="56700"/>
            </a:xfrm>
          </p:grpSpPr>
          <p:cxnSp>
            <p:nvCxnSpPr>
              <p:cNvPr id="84" name="Google Shape;84;p5"/>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85" name="Google Shape;85;p5"/>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5"/>
            <p:cNvGrpSpPr/>
            <p:nvPr/>
          </p:nvGrpSpPr>
          <p:grpSpPr>
            <a:xfrm flipH="1">
              <a:off x="5477439" y="1987637"/>
              <a:ext cx="1561280" cy="136187"/>
              <a:chOff x="1754675" y="2824000"/>
              <a:chExt cx="4728285" cy="412439"/>
            </a:xfrm>
          </p:grpSpPr>
          <p:sp>
            <p:nvSpPr>
              <p:cNvPr id="87" name="Google Shape;87;p5"/>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88" name="Google Shape;88;p5"/>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5"/>
            <p:cNvGrpSpPr/>
            <p:nvPr/>
          </p:nvGrpSpPr>
          <p:grpSpPr>
            <a:xfrm flipH="1">
              <a:off x="5446772" y="1743190"/>
              <a:ext cx="3010303" cy="45661"/>
              <a:chOff x="1766900" y="2869225"/>
              <a:chExt cx="3737650" cy="56700"/>
            </a:xfrm>
          </p:grpSpPr>
          <p:cxnSp>
            <p:nvCxnSpPr>
              <p:cNvPr id="90" name="Google Shape;90;p5"/>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91" name="Google Shape;91;p5"/>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 name="Google Shape;92;p5"/>
          <p:cNvSpPr/>
          <p:nvPr/>
        </p:nvSpPr>
        <p:spPr>
          <a:xfrm flipH="1">
            <a:off x="-831826" y="-3"/>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flipH="1" rot="10800000">
            <a:off x="7378450" y="-807272"/>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6"/>
          <p:cNvSpPr/>
          <p:nvPr/>
        </p:nvSpPr>
        <p:spPr>
          <a:xfrm flipH="1" rot="10800000">
            <a:off x="-1358733" y="-903765"/>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6"/>
          <p:cNvGrpSpPr/>
          <p:nvPr/>
        </p:nvGrpSpPr>
        <p:grpSpPr>
          <a:xfrm rot="10800000">
            <a:off x="-984940" y="165546"/>
            <a:ext cx="3074607" cy="453954"/>
            <a:chOff x="5478797" y="847321"/>
            <a:chExt cx="3074607" cy="453954"/>
          </a:xfrm>
        </p:grpSpPr>
        <p:grpSp>
          <p:nvGrpSpPr>
            <p:cNvPr id="97" name="Google Shape;97;p6"/>
            <p:cNvGrpSpPr/>
            <p:nvPr/>
          </p:nvGrpSpPr>
          <p:grpSpPr>
            <a:xfrm flipH="1">
              <a:off x="5675409" y="922405"/>
              <a:ext cx="2877996" cy="223763"/>
              <a:chOff x="1687059" y="2012316"/>
              <a:chExt cx="3573375" cy="277863"/>
            </a:xfrm>
          </p:grpSpPr>
          <p:sp>
            <p:nvSpPr>
              <p:cNvPr id="98" name="Google Shape;98;p6"/>
              <p:cNvSpPr/>
              <p:nvPr/>
            </p:nvSpPr>
            <p:spPr>
              <a:xfrm>
                <a:off x="1687059" y="2012316"/>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99" name="Google Shape;99;p6"/>
              <p:cNvSpPr/>
              <p:nvPr/>
            </p:nvSpPr>
            <p:spPr>
              <a:xfrm>
                <a:off x="5203734" y="2233479"/>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6"/>
            <p:cNvGrpSpPr/>
            <p:nvPr/>
          </p:nvGrpSpPr>
          <p:grpSpPr>
            <a:xfrm flipH="1">
              <a:off x="6072799" y="847321"/>
              <a:ext cx="2430997" cy="185534"/>
              <a:chOff x="1748547" y="1392116"/>
              <a:chExt cx="5911958" cy="451312"/>
            </a:xfrm>
          </p:grpSpPr>
          <p:sp>
            <p:nvSpPr>
              <p:cNvPr id="101" name="Google Shape;101;p6"/>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102" name="Google Shape;102;p6"/>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 name="Google Shape;103;p6"/>
            <p:cNvGrpSpPr/>
            <p:nvPr/>
          </p:nvGrpSpPr>
          <p:grpSpPr>
            <a:xfrm flipH="1">
              <a:off x="5478797" y="1255615"/>
              <a:ext cx="3010303" cy="45661"/>
              <a:chOff x="1766900" y="2869225"/>
              <a:chExt cx="3737650" cy="56700"/>
            </a:xfrm>
          </p:grpSpPr>
          <p:cxnSp>
            <p:nvCxnSpPr>
              <p:cNvPr id="104" name="Google Shape;104;p6"/>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6"/>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 name="Google Shape;106;p6"/>
          <p:cNvSpPr/>
          <p:nvPr/>
        </p:nvSpPr>
        <p:spPr>
          <a:xfrm rot="10800000">
            <a:off x="6000549" y="-1553122"/>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713224" y="4972674"/>
            <a:ext cx="1205478" cy="219752"/>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 name="Google Shape;108;p6"/>
          <p:cNvGrpSpPr/>
          <p:nvPr/>
        </p:nvGrpSpPr>
        <p:grpSpPr>
          <a:xfrm flipH="1">
            <a:off x="-3634650" y="4404925"/>
            <a:ext cx="5724316" cy="2084515"/>
            <a:chOff x="4132575" y="4716825"/>
            <a:chExt cx="5724316" cy="2084515"/>
          </a:xfrm>
        </p:grpSpPr>
        <p:sp>
          <p:nvSpPr>
            <p:cNvPr id="109" name="Google Shape;109;p6"/>
            <p:cNvSpPr/>
            <p:nvPr/>
          </p:nvSpPr>
          <p:spPr>
            <a:xfrm flipH="1">
              <a:off x="5361875" y="4716825"/>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flipH="1">
              <a:off x="4132575" y="4716825"/>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2" name="Shape 112"/>
        <p:cNvGrpSpPr/>
        <p:nvPr/>
      </p:nvGrpSpPr>
      <p:grpSpPr>
        <a:xfrm>
          <a:off x="0" y="0"/>
          <a:ext cx="0" cy="0"/>
          <a:chOff x="0" y="0"/>
          <a:chExt cx="0" cy="0"/>
        </a:xfrm>
      </p:grpSpPr>
      <p:sp>
        <p:nvSpPr>
          <p:cNvPr id="113" name="Google Shape;113;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4" name="Google Shape;114;p7"/>
          <p:cNvSpPr txBox="1"/>
          <p:nvPr>
            <p:ph idx="1" type="subTitle"/>
          </p:nvPr>
        </p:nvSpPr>
        <p:spPr>
          <a:xfrm>
            <a:off x="1039274" y="1747188"/>
            <a:ext cx="3057000" cy="2298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15" name="Google Shape;115;p7"/>
          <p:cNvSpPr/>
          <p:nvPr>
            <p:ph idx="2" type="pic"/>
          </p:nvPr>
        </p:nvSpPr>
        <p:spPr>
          <a:xfrm>
            <a:off x="4393774" y="1379588"/>
            <a:ext cx="3903300" cy="3033600"/>
          </a:xfrm>
          <a:prstGeom prst="rect">
            <a:avLst/>
          </a:prstGeom>
          <a:noFill/>
          <a:ln>
            <a:noFill/>
          </a:ln>
        </p:spPr>
      </p:sp>
      <p:sp>
        <p:nvSpPr>
          <p:cNvPr id="116" name="Google Shape;116;p7"/>
          <p:cNvSpPr/>
          <p:nvPr/>
        </p:nvSpPr>
        <p:spPr>
          <a:xfrm>
            <a:off x="-1098862" y="4604011"/>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flipH="1" rot="10800000">
            <a:off x="-1594613" y="-603810"/>
            <a:ext cx="3247250" cy="169871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13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 name="Google Shape;118;p7"/>
          <p:cNvGrpSpPr/>
          <p:nvPr/>
        </p:nvGrpSpPr>
        <p:grpSpPr>
          <a:xfrm>
            <a:off x="645846" y="7"/>
            <a:ext cx="7230373" cy="5143500"/>
            <a:chOff x="645846" y="7"/>
            <a:chExt cx="7230373" cy="5143500"/>
          </a:xfrm>
        </p:grpSpPr>
        <p:sp>
          <p:nvSpPr>
            <p:cNvPr id="119" name="Google Shape;119;p7"/>
            <p:cNvSpPr/>
            <p:nvPr/>
          </p:nvSpPr>
          <p:spPr>
            <a:xfrm rot="10800000">
              <a:off x="6457967" y="7"/>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rot="10800000">
              <a:off x="645846" y="4959976"/>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7"/>
          <p:cNvGrpSpPr/>
          <p:nvPr/>
        </p:nvGrpSpPr>
        <p:grpSpPr>
          <a:xfrm>
            <a:off x="-1510053" y="314652"/>
            <a:ext cx="3296400" cy="703085"/>
            <a:chOff x="-12" y="3628590"/>
            <a:chExt cx="3296400" cy="703085"/>
          </a:xfrm>
        </p:grpSpPr>
        <p:grpSp>
          <p:nvGrpSpPr>
            <p:cNvPr id="122" name="Google Shape;122;p7"/>
            <p:cNvGrpSpPr/>
            <p:nvPr/>
          </p:nvGrpSpPr>
          <p:grpSpPr>
            <a:xfrm>
              <a:off x="854867" y="3996692"/>
              <a:ext cx="1567047" cy="45661"/>
              <a:chOff x="1754675" y="2661275"/>
              <a:chExt cx="1945675" cy="56700"/>
            </a:xfrm>
          </p:grpSpPr>
          <p:cxnSp>
            <p:nvCxnSpPr>
              <p:cNvPr id="123" name="Google Shape;123;p7"/>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124" name="Google Shape;124;p7"/>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7"/>
            <p:cNvGrpSpPr/>
            <p:nvPr/>
          </p:nvGrpSpPr>
          <p:grpSpPr>
            <a:xfrm>
              <a:off x="518420" y="4195487"/>
              <a:ext cx="1561280" cy="136187"/>
              <a:chOff x="1754675" y="2824000"/>
              <a:chExt cx="4728285" cy="412439"/>
            </a:xfrm>
          </p:grpSpPr>
          <p:sp>
            <p:nvSpPr>
              <p:cNvPr id="126" name="Google Shape;126;p7"/>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127" name="Google Shape;127;p7"/>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7"/>
            <p:cNvGrpSpPr/>
            <p:nvPr/>
          </p:nvGrpSpPr>
          <p:grpSpPr>
            <a:xfrm>
              <a:off x="226304" y="3764887"/>
              <a:ext cx="3070084" cy="102364"/>
              <a:chOff x="1779150" y="2604263"/>
              <a:chExt cx="3811875" cy="127113"/>
            </a:xfrm>
          </p:grpSpPr>
          <p:sp>
            <p:nvSpPr>
              <p:cNvPr id="129" name="Google Shape;129;p7"/>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130" name="Google Shape;130;p7"/>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 name="Google Shape;131;p7"/>
            <p:cNvGrpSpPr/>
            <p:nvPr/>
          </p:nvGrpSpPr>
          <p:grpSpPr>
            <a:xfrm>
              <a:off x="-12" y="3628590"/>
              <a:ext cx="3010303" cy="45661"/>
              <a:chOff x="1766900" y="2869225"/>
              <a:chExt cx="3737650" cy="56700"/>
            </a:xfrm>
          </p:grpSpPr>
          <p:cxnSp>
            <p:nvCxnSpPr>
              <p:cNvPr id="132" name="Google Shape;132;p7"/>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133" name="Google Shape;133;p7"/>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 name="Google Shape;134;p7"/>
          <p:cNvGrpSpPr/>
          <p:nvPr/>
        </p:nvGrpSpPr>
        <p:grpSpPr>
          <a:xfrm>
            <a:off x="-1510039" y="-1589006"/>
            <a:ext cx="11920665" cy="7774731"/>
            <a:chOff x="-1510039" y="-1589006"/>
            <a:chExt cx="11920665" cy="7774731"/>
          </a:xfrm>
        </p:grpSpPr>
        <p:sp>
          <p:nvSpPr>
            <p:cNvPr id="135" name="Google Shape;135;p7"/>
            <p:cNvSpPr/>
            <p:nvPr/>
          </p:nvSpPr>
          <p:spPr>
            <a:xfrm rot="10800000">
              <a:off x="6802328" y="-1589006"/>
              <a:ext cx="3608299" cy="212850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1510039" y="4316600"/>
              <a:ext cx="3573015" cy="1869125"/>
            </a:xfrm>
            <a:custGeom>
              <a:rect b="b" l="l" r="r" t="t"/>
              <a:pathLst>
                <a:path extrusionOk="0" h="33981" w="64958">
                  <a:moveTo>
                    <a:pt x="1" y="0"/>
                  </a:moveTo>
                  <a:lnTo>
                    <a:pt x="1" y="33831"/>
                  </a:lnTo>
                  <a:lnTo>
                    <a:pt x="64957" y="33980"/>
                  </a:lnTo>
                  <a:lnTo>
                    <a:pt x="64957" y="33980"/>
                  </a:lnTo>
                  <a:lnTo>
                    <a:pt x="309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7" name="Shape 137"/>
        <p:cNvGrpSpPr/>
        <p:nvPr/>
      </p:nvGrpSpPr>
      <p:grpSpPr>
        <a:xfrm>
          <a:off x="0" y="0"/>
          <a:ext cx="0" cy="0"/>
          <a:chOff x="0" y="0"/>
          <a:chExt cx="0" cy="0"/>
        </a:xfrm>
      </p:grpSpPr>
      <p:grpSp>
        <p:nvGrpSpPr>
          <p:cNvPr id="138" name="Google Shape;138;p8"/>
          <p:cNvGrpSpPr/>
          <p:nvPr/>
        </p:nvGrpSpPr>
        <p:grpSpPr>
          <a:xfrm>
            <a:off x="-10" y="-1009617"/>
            <a:ext cx="9640083" cy="7443072"/>
            <a:chOff x="-10" y="-1009617"/>
            <a:chExt cx="9640083" cy="7443072"/>
          </a:xfrm>
        </p:grpSpPr>
        <p:sp>
          <p:nvSpPr>
            <p:cNvPr id="139" name="Google Shape;139;p8"/>
            <p:cNvSpPr/>
            <p:nvPr/>
          </p:nvSpPr>
          <p:spPr>
            <a:xfrm rot="10800000">
              <a:off x="6119674" y="-1009617"/>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flipH="1" rot="10800000">
              <a:off x="0" y="-82735"/>
              <a:ext cx="2227897" cy="1165463"/>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flipH="1">
              <a:off x="-10" y="4522059"/>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 name="Google Shape;142;p8"/>
          <p:cNvGrpSpPr/>
          <p:nvPr/>
        </p:nvGrpSpPr>
        <p:grpSpPr>
          <a:xfrm>
            <a:off x="2503206" y="5"/>
            <a:ext cx="7007334" cy="4699016"/>
            <a:chOff x="2503206" y="5"/>
            <a:chExt cx="7007334" cy="4699016"/>
          </a:xfrm>
        </p:grpSpPr>
        <p:grpSp>
          <p:nvGrpSpPr>
            <p:cNvPr id="143" name="Google Shape;143;p8"/>
            <p:cNvGrpSpPr/>
            <p:nvPr/>
          </p:nvGrpSpPr>
          <p:grpSpPr>
            <a:xfrm>
              <a:off x="2503206" y="5"/>
              <a:ext cx="5597879" cy="4699016"/>
              <a:chOff x="2503206" y="5"/>
              <a:chExt cx="5597879" cy="4699016"/>
            </a:xfrm>
          </p:grpSpPr>
          <p:sp>
            <p:nvSpPr>
              <p:cNvPr id="144" name="Google Shape;144;p8"/>
              <p:cNvSpPr/>
              <p:nvPr/>
            </p:nvSpPr>
            <p:spPr>
              <a:xfrm flipH="1">
                <a:off x="2503206" y="5"/>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flipH="1">
                <a:off x="6868745" y="4467026"/>
                <a:ext cx="1232340" cy="231995"/>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8"/>
            <p:cNvGrpSpPr/>
            <p:nvPr/>
          </p:nvGrpSpPr>
          <p:grpSpPr>
            <a:xfrm>
              <a:off x="7937781" y="5"/>
              <a:ext cx="1572759" cy="183531"/>
              <a:chOff x="7937781" y="5"/>
              <a:chExt cx="1572759" cy="183531"/>
            </a:xfrm>
          </p:grpSpPr>
          <p:sp>
            <p:nvSpPr>
              <p:cNvPr id="147" name="Google Shape;147;p8"/>
              <p:cNvSpPr/>
              <p:nvPr/>
            </p:nvSpPr>
            <p:spPr>
              <a:xfrm>
                <a:off x="8503756" y="5"/>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7937781" y="5"/>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 name="Google Shape;149;p8"/>
          <p:cNvGrpSpPr/>
          <p:nvPr/>
        </p:nvGrpSpPr>
        <p:grpSpPr>
          <a:xfrm>
            <a:off x="-1320285" y="-2292139"/>
            <a:ext cx="12455532" cy="9684964"/>
            <a:chOff x="-1320285" y="-2292139"/>
            <a:chExt cx="12455532" cy="9684964"/>
          </a:xfrm>
        </p:grpSpPr>
        <p:sp>
          <p:nvSpPr>
            <p:cNvPr id="150" name="Google Shape;150;p8"/>
            <p:cNvSpPr/>
            <p:nvPr/>
          </p:nvSpPr>
          <p:spPr>
            <a:xfrm flipH="1">
              <a:off x="6019840" y="4375286"/>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flipH="1" rot="10800000">
              <a:off x="-1320285" y="-2292139"/>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432453" y="4992033"/>
              <a:ext cx="3520400" cy="2076657"/>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8"/>
          <p:cNvSpPr txBox="1"/>
          <p:nvPr>
            <p:ph type="title"/>
          </p:nvPr>
        </p:nvSpPr>
        <p:spPr>
          <a:xfrm>
            <a:off x="1768550" y="1636650"/>
            <a:ext cx="5607000" cy="18702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5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54" name="Google Shape;154;p8"/>
          <p:cNvGrpSpPr/>
          <p:nvPr/>
        </p:nvGrpSpPr>
        <p:grpSpPr>
          <a:xfrm>
            <a:off x="-1892403" y="831971"/>
            <a:ext cx="12928869" cy="3635055"/>
            <a:chOff x="-1892403" y="831971"/>
            <a:chExt cx="12928869" cy="3635055"/>
          </a:xfrm>
        </p:grpSpPr>
        <p:grpSp>
          <p:nvGrpSpPr>
            <p:cNvPr id="155" name="Google Shape;155;p8"/>
            <p:cNvGrpSpPr/>
            <p:nvPr/>
          </p:nvGrpSpPr>
          <p:grpSpPr>
            <a:xfrm flipH="1">
              <a:off x="7436679" y="831971"/>
              <a:ext cx="3599787" cy="1044104"/>
              <a:chOff x="-1431671" y="656496"/>
              <a:chExt cx="3599787" cy="1044104"/>
            </a:xfrm>
          </p:grpSpPr>
          <p:grpSp>
            <p:nvGrpSpPr>
              <p:cNvPr id="156" name="Google Shape;156;p8"/>
              <p:cNvGrpSpPr/>
              <p:nvPr/>
            </p:nvGrpSpPr>
            <p:grpSpPr>
              <a:xfrm>
                <a:off x="-368508" y="1432892"/>
                <a:ext cx="1567047" cy="45661"/>
                <a:chOff x="1754675" y="2661275"/>
                <a:chExt cx="1945675" cy="56700"/>
              </a:xfrm>
            </p:grpSpPr>
            <p:cxnSp>
              <p:nvCxnSpPr>
                <p:cNvPr id="157" name="Google Shape;157;p8"/>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158" name="Google Shape;158;p8"/>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8"/>
              <p:cNvGrpSpPr/>
              <p:nvPr/>
            </p:nvGrpSpPr>
            <p:grpSpPr>
              <a:xfrm>
                <a:off x="-766480" y="1564412"/>
                <a:ext cx="1561280" cy="136187"/>
                <a:chOff x="1754675" y="2824000"/>
                <a:chExt cx="4728285" cy="412439"/>
              </a:xfrm>
            </p:grpSpPr>
            <p:sp>
              <p:nvSpPr>
                <p:cNvPr id="160" name="Google Shape;160;p8"/>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161" name="Google Shape;161;p8"/>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8"/>
              <p:cNvGrpSpPr/>
              <p:nvPr/>
            </p:nvGrpSpPr>
            <p:grpSpPr>
              <a:xfrm>
                <a:off x="-1431671" y="1201087"/>
                <a:ext cx="3070084" cy="102364"/>
                <a:chOff x="1779150" y="2604263"/>
                <a:chExt cx="3811875" cy="127113"/>
              </a:xfrm>
            </p:grpSpPr>
            <p:sp>
              <p:nvSpPr>
                <p:cNvPr id="163" name="Google Shape;163;p8"/>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164" name="Google Shape;164;p8"/>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8"/>
              <p:cNvGrpSpPr/>
              <p:nvPr/>
            </p:nvGrpSpPr>
            <p:grpSpPr>
              <a:xfrm>
                <a:off x="-856941" y="773805"/>
                <a:ext cx="2877996" cy="223763"/>
                <a:chOff x="1748550" y="2064750"/>
                <a:chExt cx="3573375" cy="277863"/>
              </a:xfrm>
            </p:grpSpPr>
            <p:sp>
              <p:nvSpPr>
                <p:cNvPr id="166" name="Google Shape;166;p8"/>
                <p:cNvSpPr/>
                <p:nvPr/>
              </p:nvSpPr>
              <p:spPr>
                <a:xfrm>
                  <a:off x="1748550" y="2064750"/>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167" name="Google Shape;167;p8"/>
                <p:cNvSpPr/>
                <p:nvPr/>
              </p:nvSpPr>
              <p:spPr>
                <a:xfrm>
                  <a:off x="5265225" y="228591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 name="Google Shape;168;p8"/>
              <p:cNvGrpSpPr/>
              <p:nvPr/>
            </p:nvGrpSpPr>
            <p:grpSpPr>
              <a:xfrm>
                <a:off x="-856882" y="656496"/>
                <a:ext cx="2430997" cy="185534"/>
                <a:chOff x="1748547" y="1392116"/>
                <a:chExt cx="5911958" cy="451312"/>
              </a:xfrm>
            </p:grpSpPr>
            <p:sp>
              <p:nvSpPr>
                <p:cNvPr id="169" name="Google Shape;169;p8"/>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170" name="Google Shape;170;p8"/>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8"/>
              <p:cNvGrpSpPr/>
              <p:nvPr/>
            </p:nvGrpSpPr>
            <p:grpSpPr>
              <a:xfrm>
                <a:off x="-842187" y="1064790"/>
                <a:ext cx="3010303" cy="45661"/>
                <a:chOff x="1766900" y="2869225"/>
                <a:chExt cx="3737650" cy="56700"/>
              </a:xfrm>
            </p:grpSpPr>
            <p:cxnSp>
              <p:nvCxnSpPr>
                <p:cNvPr id="172" name="Google Shape;172;p8"/>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173" name="Google Shape;173;p8"/>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 name="Google Shape;174;p8"/>
            <p:cNvGrpSpPr/>
            <p:nvPr/>
          </p:nvGrpSpPr>
          <p:grpSpPr>
            <a:xfrm>
              <a:off x="-1892403" y="3926990"/>
              <a:ext cx="3427062" cy="540036"/>
              <a:chOff x="-1366378" y="3596340"/>
              <a:chExt cx="3427062" cy="540036"/>
            </a:xfrm>
          </p:grpSpPr>
          <p:grpSp>
            <p:nvGrpSpPr>
              <p:cNvPr id="175" name="Google Shape;175;p8"/>
              <p:cNvGrpSpPr/>
              <p:nvPr/>
            </p:nvGrpSpPr>
            <p:grpSpPr>
              <a:xfrm>
                <a:off x="-1366378" y="4034012"/>
                <a:ext cx="3070084" cy="102364"/>
                <a:chOff x="1779150" y="2604263"/>
                <a:chExt cx="3811875" cy="127113"/>
              </a:xfrm>
            </p:grpSpPr>
            <p:sp>
              <p:nvSpPr>
                <p:cNvPr id="176" name="Google Shape;176;p8"/>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177" name="Google Shape;177;p8"/>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8"/>
              <p:cNvGrpSpPr/>
              <p:nvPr/>
            </p:nvGrpSpPr>
            <p:grpSpPr>
              <a:xfrm flipH="1">
                <a:off x="-949619" y="3596340"/>
                <a:ext cx="3010303" cy="380635"/>
                <a:chOff x="5446772" y="1743190"/>
                <a:chExt cx="3010303" cy="380635"/>
              </a:xfrm>
            </p:grpSpPr>
            <p:grpSp>
              <p:nvGrpSpPr>
                <p:cNvPr id="179" name="Google Shape;179;p8"/>
                <p:cNvGrpSpPr/>
                <p:nvPr/>
              </p:nvGrpSpPr>
              <p:grpSpPr>
                <a:xfrm flipH="1">
                  <a:off x="5898325" y="1865405"/>
                  <a:ext cx="1567047" cy="45661"/>
                  <a:chOff x="1754675" y="2661275"/>
                  <a:chExt cx="1945675" cy="56700"/>
                </a:xfrm>
              </p:grpSpPr>
              <p:cxnSp>
                <p:nvCxnSpPr>
                  <p:cNvPr id="180" name="Google Shape;180;p8"/>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181" name="Google Shape;181;p8"/>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8"/>
                <p:cNvGrpSpPr/>
                <p:nvPr/>
              </p:nvGrpSpPr>
              <p:grpSpPr>
                <a:xfrm flipH="1">
                  <a:off x="5477439" y="1987637"/>
                  <a:ext cx="1561280" cy="136187"/>
                  <a:chOff x="1754675" y="2824000"/>
                  <a:chExt cx="4728285" cy="412439"/>
                </a:xfrm>
              </p:grpSpPr>
              <p:sp>
                <p:nvSpPr>
                  <p:cNvPr id="183" name="Google Shape;183;p8"/>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184" name="Google Shape;184;p8"/>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 name="Google Shape;185;p8"/>
                <p:cNvGrpSpPr/>
                <p:nvPr/>
              </p:nvGrpSpPr>
              <p:grpSpPr>
                <a:xfrm flipH="1">
                  <a:off x="5446772" y="1743190"/>
                  <a:ext cx="3010303" cy="45661"/>
                  <a:chOff x="1766900" y="2869225"/>
                  <a:chExt cx="3737650" cy="56700"/>
                </a:xfrm>
              </p:grpSpPr>
              <p:cxnSp>
                <p:nvCxnSpPr>
                  <p:cNvPr id="186" name="Google Shape;186;p8"/>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187" name="Google Shape;187;p8"/>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8" name="Shape 188"/>
        <p:cNvGrpSpPr/>
        <p:nvPr/>
      </p:nvGrpSpPr>
      <p:grpSpPr>
        <a:xfrm>
          <a:off x="0" y="0"/>
          <a:ext cx="0" cy="0"/>
          <a:chOff x="0" y="0"/>
          <a:chExt cx="0" cy="0"/>
        </a:xfrm>
      </p:grpSpPr>
      <p:grpSp>
        <p:nvGrpSpPr>
          <p:cNvPr id="189" name="Google Shape;189;p9"/>
          <p:cNvGrpSpPr/>
          <p:nvPr/>
        </p:nvGrpSpPr>
        <p:grpSpPr>
          <a:xfrm>
            <a:off x="-427509" y="-1247071"/>
            <a:ext cx="9750025" cy="7678774"/>
            <a:chOff x="-427509" y="-1247071"/>
            <a:chExt cx="9750025" cy="7678774"/>
          </a:xfrm>
        </p:grpSpPr>
        <p:sp>
          <p:nvSpPr>
            <p:cNvPr id="190" name="Google Shape;190;p9"/>
            <p:cNvSpPr/>
            <p:nvPr/>
          </p:nvSpPr>
          <p:spPr>
            <a:xfrm>
              <a:off x="-10" y="4520307"/>
              <a:ext cx="9294978" cy="1911396"/>
            </a:xfrm>
            <a:custGeom>
              <a:rect b="b" l="l" r="r" t="t"/>
              <a:pathLst>
                <a:path extrusionOk="0" h="26774" w="130200">
                  <a:moveTo>
                    <a:pt x="102561" y="0"/>
                  </a:moveTo>
                  <a:lnTo>
                    <a:pt x="88194" y="14370"/>
                  </a:lnTo>
                  <a:lnTo>
                    <a:pt x="66817" y="14370"/>
                  </a:lnTo>
                  <a:lnTo>
                    <a:pt x="52542" y="95"/>
                  </a:lnTo>
                  <a:lnTo>
                    <a:pt x="1" y="95"/>
                  </a:lnTo>
                  <a:lnTo>
                    <a:pt x="1" y="26774"/>
                  </a:lnTo>
                  <a:lnTo>
                    <a:pt x="130200" y="26774"/>
                  </a:lnTo>
                  <a:lnTo>
                    <a:pt x="130200"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9"/>
            <p:cNvSpPr/>
            <p:nvPr/>
          </p:nvSpPr>
          <p:spPr>
            <a:xfrm rot="10800000">
              <a:off x="5802117" y="-1134709"/>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rot="5400000">
              <a:off x="-1266908" y="-407672"/>
              <a:ext cx="3520399" cy="1841600"/>
            </a:xfrm>
            <a:custGeom>
              <a:rect b="b" l="l" r="r" t="t"/>
              <a:pathLst>
                <a:path extrusionOk="0" h="33981" w="64958">
                  <a:moveTo>
                    <a:pt x="1" y="0"/>
                  </a:moveTo>
                  <a:lnTo>
                    <a:pt x="1" y="33831"/>
                  </a:lnTo>
                  <a:lnTo>
                    <a:pt x="64957" y="33980"/>
                  </a:lnTo>
                  <a:lnTo>
                    <a:pt x="64957" y="33980"/>
                  </a:lnTo>
                  <a:lnTo>
                    <a:pt x="30991" y="0"/>
                  </a:lnTo>
                  <a:close/>
                </a:path>
              </a:pathLst>
            </a:custGeom>
            <a:solidFill>
              <a:srgbClr val="000000">
                <a:alpha val="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 name="Google Shape;193;p9"/>
          <p:cNvSpPr txBox="1"/>
          <p:nvPr>
            <p:ph type="title"/>
          </p:nvPr>
        </p:nvSpPr>
        <p:spPr>
          <a:xfrm>
            <a:off x="1481025" y="2102825"/>
            <a:ext cx="2954400" cy="94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sz="5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94" name="Google Shape;194;p9"/>
          <p:cNvSpPr txBox="1"/>
          <p:nvPr>
            <p:ph idx="1" type="subTitle"/>
          </p:nvPr>
        </p:nvSpPr>
        <p:spPr>
          <a:xfrm>
            <a:off x="4555250" y="2102825"/>
            <a:ext cx="3294000" cy="946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95" name="Google Shape;195;p9"/>
          <p:cNvGrpSpPr/>
          <p:nvPr/>
        </p:nvGrpSpPr>
        <p:grpSpPr>
          <a:xfrm>
            <a:off x="-427494" y="7"/>
            <a:ext cx="9851067" cy="5168274"/>
            <a:chOff x="-427494" y="7"/>
            <a:chExt cx="9851067" cy="5168274"/>
          </a:xfrm>
        </p:grpSpPr>
        <p:sp>
          <p:nvSpPr>
            <p:cNvPr id="196" name="Google Shape;196;p9"/>
            <p:cNvSpPr/>
            <p:nvPr/>
          </p:nvSpPr>
          <p:spPr>
            <a:xfrm rot="10800000">
              <a:off x="7647417" y="7"/>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
            <p:cNvSpPr/>
            <p:nvPr/>
          </p:nvSpPr>
          <p:spPr>
            <a:xfrm flipH="1">
              <a:off x="1920116" y="4983988"/>
              <a:ext cx="1821969" cy="184293"/>
            </a:xfrm>
            <a:custGeom>
              <a:rect b="b" l="l" r="r" t="t"/>
              <a:pathLst>
                <a:path extrusionOk="0" h="2901" w="28680">
                  <a:moveTo>
                    <a:pt x="28679" y="1"/>
                  </a:moveTo>
                  <a:lnTo>
                    <a:pt x="2737" y="162"/>
                  </a:lnTo>
                  <a:lnTo>
                    <a:pt x="1" y="2900"/>
                  </a:lnTo>
                  <a:lnTo>
                    <a:pt x="28679" y="2751"/>
                  </a:lnTo>
                  <a:lnTo>
                    <a:pt x="286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flipH="1" rot="10800000">
              <a:off x="-427494" y="809776"/>
              <a:ext cx="1006784" cy="183531"/>
            </a:xfrm>
            <a:custGeom>
              <a:rect b="b" l="l" r="r" t="t"/>
              <a:pathLst>
                <a:path extrusionOk="0" h="2889" w="15848">
                  <a:moveTo>
                    <a:pt x="0" y="0"/>
                  </a:moveTo>
                  <a:lnTo>
                    <a:pt x="2889" y="2889"/>
                  </a:lnTo>
                  <a:lnTo>
                    <a:pt x="15847" y="2889"/>
                  </a:lnTo>
                  <a:lnTo>
                    <a:pt x="12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flipH="1">
              <a:off x="8005321" y="4336991"/>
              <a:ext cx="1418251" cy="267006"/>
            </a:xfrm>
            <a:custGeom>
              <a:rect b="b" l="l" r="r" t="t"/>
              <a:pathLst>
                <a:path extrusionOk="0" h="4203" w="22325">
                  <a:moveTo>
                    <a:pt x="0" y="0"/>
                  </a:moveTo>
                  <a:lnTo>
                    <a:pt x="4191" y="4191"/>
                  </a:lnTo>
                  <a:lnTo>
                    <a:pt x="22325" y="4202"/>
                  </a:lnTo>
                  <a:lnTo>
                    <a:pt x="181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9"/>
          <p:cNvGrpSpPr/>
          <p:nvPr/>
        </p:nvGrpSpPr>
        <p:grpSpPr>
          <a:xfrm>
            <a:off x="-591414" y="-2175664"/>
            <a:ext cx="11258111" cy="9004879"/>
            <a:chOff x="-591414" y="-2175664"/>
            <a:chExt cx="11258111" cy="9004879"/>
          </a:xfrm>
        </p:grpSpPr>
        <p:grpSp>
          <p:nvGrpSpPr>
            <p:cNvPr id="201" name="Google Shape;201;p9"/>
            <p:cNvGrpSpPr/>
            <p:nvPr/>
          </p:nvGrpSpPr>
          <p:grpSpPr>
            <a:xfrm flipH="1">
              <a:off x="4314168" y="4744700"/>
              <a:ext cx="5712041" cy="2084515"/>
              <a:chOff x="0" y="4530625"/>
              <a:chExt cx="5712041" cy="2084515"/>
            </a:xfrm>
          </p:grpSpPr>
          <p:sp>
            <p:nvSpPr>
              <p:cNvPr id="202" name="Google Shape;202;p9"/>
              <p:cNvSpPr/>
              <p:nvPr/>
            </p:nvSpPr>
            <p:spPr>
              <a:xfrm>
                <a:off x="0" y="4530625"/>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
              <p:cNvSpPr/>
              <p:nvPr/>
            </p:nvSpPr>
            <p:spPr>
              <a:xfrm>
                <a:off x="1217025" y="4530625"/>
                <a:ext cx="4495016" cy="2084515"/>
              </a:xfrm>
              <a:custGeom>
                <a:rect b="b" l="l" r="r" t="t"/>
                <a:pathLst>
                  <a:path extrusionOk="0" h="47185" w="101749">
                    <a:moveTo>
                      <a:pt x="0" y="1"/>
                    </a:moveTo>
                    <a:lnTo>
                      <a:pt x="0" y="47185"/>
                    </a:lnTo>
                    <a:lnTo>
                      <a:pt x="101748" y="47185"/>
                    </a:lnTo>
                    <a:lnTo>
                      <a:pt x="101748" y="31097"/>
                    </a:lnTo>
                    <a:lnTo>
                      <a:pt x="96897" y="31097"/>
                    </a:lnTo>
                    <a:lnTo>
                      <a:pt x="76166" y="10366"/>
                    </a:lnTo>
                    <a:lnTo>
                      <a:pt x="55269" y="10366"/>
                    </a:lnTo>
                    <a:lnTo>
                      <a:pt x="44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9"/>
            <p:cNvSpPr/>
            <p:nvPr/>
          </p:nvSpPr>
          <p:spPr>
            <a:xfrm flipH="1" rot="10800000">
              <a:off x="7861425" y="-959400"/>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9"/>
            <p:cNvSpPr/>
            <p:nvPr/>
          </p:nvSpPr>
          <p:spPr>
            <a:xfrm flipH="1" rot="10800000">
              <a:off x="-591414" y="-2175664"/>
              <a:ext cx="5115407" cy="3017539"/>
            </a:xfrm>
            <a:custGeom>
              <a:rect b="b" l="l" r="r" t="t"/>
              <a:pathLst>
                <a:path extrusionOk="0" h="65842" w="111617">
                  <a:moveTo>
                    <a:pt x="0" y="0"/>
                  </a:moveTo>
                  <a:lnTo>
                    <a:pt x="0" y="65842"/>
                  </a:lnTo>
                  <a:lnTo>
                    <a:pt x="111616" y="65842"/>
                  </a:lnTo>
                  <a:lnTo>
                    <a:pt x="111616" y="17621"/>
                  </a:lnTo>
                  <a:lnTo>
                    <a:pt x="97436" y="17621"/>
                  </a:lnTo>
                  <a:lnTo>
                    <a:pt x="85702" y="6053"/>
                  </a:lnTo>
                  <a:lnTo>
                    <a:pt x="52864" y="6053"/>
                  </a:lnTo>
                  <a:lnTo>
                    <a:pt x="46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9"/>
            <p:cNvGrpSpPr/>
            <p:nvPr/>
          </p:nvGrpSpPr>
          <p:grpSpPr>
            <a:xfrm flipH="1">
              <a:off x="-501963" y="4669800"/>
              <a:ext cx="3820522" cy="1537408"/>
              <a:chOff x="5741325" y="4455725"/>
              <a:chExt cx="3820522" cy="1537408"/>
            </a:xfrm>
          </p:grpSpPr>
          <p:sp>
            <p:nvSpPr>
              <p:cNvPr id="207" name="Google Shape;207;p9"/>
              <p:cNvSpPr/>
              <p:nvPr/>
            </p:nvSpPr>
            <p:spPr>
              <a:xfrm>
                <a:off x="6756575" y="445572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
              <p:cNvSpPr/>
              <p:nvPr/>
            </p:nvSpPr>
            <p:spPr>
              <a:xfrm>
                <a:off x="5741325" y="4455725"/>
                <a:ext cx="2805272" cy="1537408"/>
              </a:xfrm>
              <a:custGeom>
                <a:rect b="b" l="l" r="r" t="t"/>
                <a:pathLst>
                  <a:path extrusionOk="0" h="48014" w="87610">
                    <a:moveTo>
                      <a:pt x="41297" y="0"/>
                    </a:moveTo>
                    <a:lnTo>
                      <a:pt x="9329" y="31926"/>
                    </a:lnTo>
                    <a:lnTo>
                      <a:pt x="0" y="31926"/>
                    </a:lnTo>
                    <a:lnTo>
                      <a:pt x="0" y="48014"/>
                    </a:lnTo>
                    <a:lnTo>
                      <a:pt x="87610" y="48014"/>
                    </a:lnTo>
                    <a:lnTo>
                      <a:pt x="87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9" name="Shape 209"/>
        <p:cNvGrpSpPr/>
        <p:nvPr/>
      </p:nvGrpSpPr>
      <p:grpSpPr>
        <a:xfrm>
          <a:off x="0" y="0"/>
          <a:ext cx="0" cy="0"/>
          <a:chOff x="0" y="0"/>
          <a:chExt cx="0" cy="0"/>
        </a:xfrm>
      </p:grpSpPr>
      <p:sp>
        <p:nvSpPr>
          <p:cNvPr id="210" name="Google Shape;210;p10"/>
          <p:cNvSpPr/>
          <p:nvPr>
            <p:ph idx="2" type="pic"/>
          </p:nvPr>
        </p:nvSpPr>
        <p:spPr>
          <a:xfrm>
            <a:off x="0" y="0"/>
            <a:ext cx="9144000" cy="5143500"/>
          </a:xfrm>
          <a:prstGeom prst="rect">
            <a:avLst/>
          </a:prstGeom>
          <a:noFill/>
          <a:ln>
            <a:noFill/>
          </a:ln>
        </p:spPr>
      </p:sp>
      <p:sp>
        <p:nvSpPr>
          <p:cNvPr id="211" name="Google Shape;211;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lgn="ctr">
              <a:spcBef>
                <a:spcPts val="0"/>
              </a:spcBef>
              <a:spcAft>
                <a:spcPts val="0"/>
              </a:spcAft>
              <a:buSzPts val="3500"/>
              <a:buFont typeface="Poppins ExtraBold"/>
              <a:buNone/>
              <a:defRPr b="0">
                <a:latin typeface="Poppins ExtraBold"/>
                <a:ea typeface="Poppins ExtraBold"/>
                <a:cs typeface="Poppins ExtraBold"/>
                <a:sym typeface="Poppins ExtraBold"/>
              </a:defRPr>
            </a:lvl2pPr>
            <a:lvl3pPr lvl="2" rtl="0" algn="ctr">
              <a:spcBef>
                <a:spcPts val="0"/>
              </a:spcBef>
              <a:spcAft>
                <a:spcPts val="0"/>
              </a:spcAft>
              <a:buSzPts val="3500"/>
              <a:buFont typeface="Poppins ExtraBold"/>
              <a:buNone/>
              <a:defRPr b="0">
                <a:latin typeface="Poppins ExtraBold"/>
                <a:ea typeface="Poppins ExtraBold"/>
                <a:cs typeface="Poppins ExtraBold"/>
                <a:sym typeface="Poppins ExtraBold"/>
              </a:defRPr>
            </a:lvl3pPr>
            <a:lvl4pPr lvl="3" rtl="0" algn="ctr">
              <a:spcBef>
                <a:spcPts val="0"/>
              </a:spcBef>
              <a:spcAft>
                <a:spcPts val="0"/>
              </a:spcAft>
              <a:buSzPts val="3500"/>
              <a:buFont typeface="Poppins ExtraBold"/>
              <a:buNone/>
              <a:defRPr b="0">
                <a:latin typeface="Poppins ExtraBold"/>
                <a:ea typeface="Poppins ExtraBold"/>
                <a:cs typeface="Poppins ExtraBold"/>
                <a:sym typeface="Poppins ExtraBold"/>
              </a:defRPr>
            </a:lvl4pPr>
            <a:lvl5pPr lvl="4" rtl="0" algn="ctr">
              <a:spcBef>
                <a:spcPts val="0"/>
              </a:spcBef>
              <a:spcAft>
                <a:spcPts val="0"/>
              </a:spcAft>
              <a:buSzPts val="3500"/>
              <a:buFont typeface="Poppins ExtraBold"/>
              <a:buNone/>
              <a:defRPr b="0">
                <a:latin typeface="Poppins ExtraBold"/>
                <a:ea typeface="Poppins ExtraBold"/>
                <a:cs typeface="Poppins ExtraBold"/>
                <a:sym typeface="Poppins ExtraBold"/>
              </a:defRPr>
            </a:lvl5pPr>
            <a:lvl6pPr lvl="5" rtl="0" algn="ctr">
              <a:spcBef>
                <a:spcPts val="0"/>
              </a:spcBef>
              <a:spcAft>
                <a:spcPts val="0"/>
              </a:spcAft>
              <a:buSzPts val="3500"/>
              <a:buFont typeface="Poppins ExtraBold"/>
              <a:buNone/>
              <a:defRPr b="0">
                <a:latin typeface="Poppins ExtraBold"/>
                <a:ea typeface="Poppins ExtraBold"/>
                <a:cs typeface="Poppins ExtraBold"/>
                <a:sym typeface="Poppins ExtraBold"/>
              </a:defRPr>
            </a:lvl6pPr>
            <a:lvl7pPr lvl="6" rtl="0" algn="ctr">
              <a:spcBef>
                <a:spcPts val="0"/>
              </a:spcBef>
              <a:spcAft>
                <a:spcPts val="0"/>
              </a:spcAft>
              <a:buSzPts val="3500"/>
              <a:buFont typeface="Poppins ExtraBold"/>
              <a:buNone/>
              <a:defRPr b="0">
                <a:latin typeface="Poppins ExtraBold"/>
                <a:ea typeface="Poppins ExtraBold"/>
                <a:cs typeface="Poppins ExtraBold"/>
                <a:sym typeface="Poppins ExtraBold"/>
              </a:defRPr>
            </a:lvl7pPr>
            <a:lvl8pPr lvl="7" rtl="0" algn="ctr">
              <a:spcBef>
                <a:spcPts val="0"/>
              </a:spcBef>
              <a:spcAft>
                <a:spcPts val="0"/>
              </a:spcAft>
              <a:buSzPts val="3500"/>
              <a:buFont typeface="Poppins ExtraBold"/>
              <a:buNone/>
              <a:defRPr b="0">
                <a:latin typeface="Poppins ExtraBold"/>
                <a:ea typeface="Poppins ExtraBold"/>
                <a:cs typeface="Poppins ExtraBold"/>
                <a:sym typeface="Poppins ExtraBold"/>
              </a:defRPr>
            </a:lvl8pPr>
            <a:lvl9pPr lvl="8" rtl="0" algn="ctr">
              <a:spcBef>
                <a:spcPts val="0"/>
              </a:spcBef>
              <a:spcAft>
                <a:spcPts val="0"/>
              </a:spcAft>
              <a:buSzPts val="3500"/>
              <a:buFont typeface="Poppins ExtraBold"/>
              <a:buNone/>
              <a:defRPr b="0">
                <a:latin typeface="Poppins ExtraBold"/>
                <a:ea typeface="Poppins ExtraBold"/>
                <a:cs typeface="Poppins ExtraBold"/>
                <a:sym typeface="Poppins ExtraBol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600"/>
              <a:buFont typeface="Poppins Black"/>
              <a:buNone/>
              <a:defRPr sz="2600">
                <a:solidFill>
                  <a:schemeClr val="dk1"/>
                </a:solidFill>
                <a:latin typeface="Poppins Black"/>
                <a:ea typeface="Poppins Black"/>
                <a:cs typeface="Poppins Black"/>
                <a:sym typeface="Poppins Black"/>
              </a:defRPr>
            </a:lvl1pPr>
            <a:lvl2pPr lvl="1"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2pPr>
            <a:lvl3pPr lvl="2"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3pPr>
            <a:lvl4pPr lvl="3"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4pPr>
            <a:lvl5pPr lvl="4"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5pPr>
            <a:lvl6pPr lvl="5"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6pPr>
            <a:lvl7pPr lvl="6"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7pPr>
            <a:lvl8pPr lvl="7"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8pPr>
            <a:lvl9pPr lvl="8"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indent="-304800" lvl="1" marL="914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indent="-304800" lvl="2" marL="1371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indent="-304800" lvl="3" marL="1828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indent="-304800" lvl="4" marL="22860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indent="-304800" lvl="5" marL="2743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indent="-304800" lvl="6" marL="3200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indent="-304800" lvl="7" marL="3657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indent="-304800" lvl="8" marL="411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xml"/><Relationship Id="rId3" Type="http://schemas.openxmlformats.org/officeDocument/2006/relationships/image" Target="../media/image17.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6.png"/><Relationship Id="rId5" Type="http://schemas.openxmlformats.org/officeDocument/2006/relationships/image" Target="../media/image15.png"/><Relationship Id="rId6" Type="http://schemas.openxmlformats.org/officeDocument/2006/relationships/image" Target="../media/image14.png"/><Relationship Id="rId7" Type="http://schemas.openxmlformats.org/officeDocument/2006/relationships/image" Target="../media/image9.png"/><Relationship Id="rId8"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4.png"/><Relationship Id="rId6" Type="http://schemas.openxmlformats.org/officeDocument/2006/relationships/image" Target="../media/image9.png"/><Relationship Id="rId7"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51" name="Shape 751"/>
        <p:cNvGrpSpPr/>
        <p:nvPr/>
      </p:nvGrpSpPr>
      <p:grpSpPr>
        <a:xfrm>
          <a:off x="0" y="0"/>
          <a:ext cx="0" cy="0"/>
          <a:chOff x="0" y="0"/>
          <a:chExt cx="0" cy="0"/>
        </a:xfrm>
      </p:grpSpPr>
      <p:grpSp>
        <p:nvGrpSpPr>
          <p:cNvPr id="752" name="Google Shape;752;p33"/>
          <p:cNvGrpSpPr/>
          <p:nvPr/>
        </p:nvGrpSpPr>
        <p:grpSpPr>
          <a:xfrm rot="10800000">
            <a:off x="6662200" y="3637323"/>
            <a:ext cx="3537150" cy="626797"/>
            <a:chOff x="1199232" y="2120038"/>
            <a:chExt cx="4391793" cy="778340"/>
          </a:xfrm>
        </p:grpSpPr>
        <p:grpSp>
          <p:nvGrpSpPr>
            <p:cNvPr id="753" name="Google Shape;753;p33"/>
            <p:cNvGrpSpPr/>
            <p:nvPr/>
          </p:nvGrpSpPr>
          <p:grpSpPr>
            <a:xfrm>
              <a:off x="2227732" y="2577138"/>
              <a:ext cx="1945675" cy="56700"/>
              <a:chOff x="2227732" y="2661275"/>
              <a:chExt cx="1945675" cy="56700"/>
            </a:xfrm>
          </p:grpSpPr>
          <p:cxnSp>
            <p:nvCxnSpPr>
              <p:cNvPr id="754" name="Google Shape;754;p33"/>
              <p:cNvCxnSpPr/>
              <p:nvPr/>
            </p:nvCxnSpPr>
            <p:spPr>
              <a:xfrm>
                <a:off x="2227732"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755" name="Google Shape;755;p33"/>
              <p:cNvSpPr/>
              <p:nvPr/>
            </p:nvSpPr>
            <p:spPr>
              <a:xfrm>
                <a:off x="4116707"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3"/>
            <p:cNvGrpSpPr/>
            <p:nvPr/>
          </p:nvGrpSpPr>
          <p:grpSpPr>
            <a:xfrm>
              <a:off x="1943838" y="2729277"/>
              <a:ext cx="1938597" cy="169100"/>
              <a:chOff x="2216194" y="2593212"/>
              <a:chExt cx="4728285" cy="412439"/>
            </a:xfrm>
          </p:grpSpPr>
          <p:sp>
            <p:nvSpPr>
              <p:cNvPr id="757" name="Google Shape;757;p33"/>
              <p:cNvSpPr/>
              <p:nvPr/>
            </p:nvSpPr>
            <p:spPr>
              <a:xfrm>
                <a:off x="2216194" y="2593212"/>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758" name="Google Shape;758;p33"/>
              <p:cNvSpPr/>
              <p:nvPr/>
            </p:nvSpPr>
            <p:spPr>
              <a:xfrm>
                <a:off x="6810079" y="2871251"/>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33"/>
            <p:cNvGrpSpPr/>
            <p:nvPr/>
          </p:nvGrpSpPr>
          <p:grpSpPr>
            <a:xfrm>
              <a:off x="1779150" y="2289288"/>
              <a:ext cx="3811875" cy="127113"/>
              <a:chOff x="1779150" y="2604263"/>
              <a:chExt cx="3811875" cy="127113"/>
            </a:xfrm>
          </p:grpSpPr>
          <p:sp>
            <p:nvSpPr>
              <p:cNvPr id="760" name="Google Shape;760;p33"/>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761" name="Google Shape;761;p33"/>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33"/>
            <p:cNvGrpSpPr/>
            <p:nvPr/>
          </p:nvGrpSpPr>
          <p:grpSpPr>
            <a:xfrm>
              <a:off x="1199232" y="2120038"/>
              <a:ext cx="3737650" cy="56700"/>
              <a:chOff x="1199232" y="2869225"/>
              <a:chExt cx="3737650" cy="56700"/>
            </a:xfrm>
          </p:grpSpPr>
          <p:cxnSp>
            <p:nvCxnSpPr>
              <p:cNvPr id="763" name="Google Shape;763;p33"/>
              <p:cNvCxnSpPr/>
              <p:nvPr/>
            </p:nvCxnSpPr>
            <p:spPr>
              <a:xfrm>
                <a:off x="1199232"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764" name="Google Shape;764;p33"/>
              <p:cNvSpPr/>
              <p:nvPr/>
            </p:nvSpPr>
            <p:spPr>
              <a:xfrm>
                <a:off x="4880182"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 name="Google Shape;765;p33"/>
          <p:cNvGrpSpPr/>
          <p:nvPr/>
        </p:nvGrpSpPr>
        <p:grpSpPr>
          <a:xfrm>
            <a:off x="-1696246" y="967896"/>
            <a:ext cx="3599787" cy="1044104"/>
            <a:chOff x="-1431671" y="656496"/>
            <a:chExt cx="3599787" cy="1044104"/>
          </a:xfrm>
        </p:grpSpPr>
        <p:grpSp>
          <p:nvGrpSpPr>
            <p:cNvPr id="766" name="Google Shape;766;p33"/>
            <p:cNvGrpSpPr/>
            <p:nvPr/>
          </p:nvGrpSpPr>
          <p:grpSpPr>
            <a:xfrm>
              <a:off x="-368508" y="1432892"/>
              <a:ext cx="1567047" cy="45661"/>
              <a:chOff x="1754675" y="2661275"/>
              <a:chExt cx="1945675" cy="56700"/>
            </a:xfrm>
          </p:grpSpPr>
          <p:cxnSp>
            <p:nvCxnSpPr>
              <p:cNvPr id="767" name="Google Shape;767;p33"/>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768" name="Google Shape;768;p33"/>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33"/>
            <p:cNvGrpSpPr/>
            <p:nvPr/>
          </p:nvGrpSpPr>
          <p:grpSpPr>
            <a:xfrm>
              <a:off x="-766480" y="1564412"/>
              <a:ext cx="1561280" cy="136187"/>
              <a:chOff x="1754675" y="2824000"/>
              <a:chExt cx="4728285" cy="412439"/>
            </a:xfrm>
          </p:grpSpPr>
          <p:sp>
            <p:nvSpPr>
              <p:cNvPr id="770" name="Google Shape;770;p33"/>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771" name="Google Shape;771;p33"/>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33"/>
            <p:cNvGrpSpPr/>
            <p:nvPr/>
          </p:nvGrpSpPr>
          <p:grpSpPr>
            <a:xfrm>
              <a:off x="-1431671" y="1201087"/>
              <a:ext cx="3070084" cy="102364"/>
              <a:chOff x="1779150" y="2604263"/>
              <a:chExt cx="3811875" cy="127113"/>
            </a:xfrm>
          </p:grpSpPr>
          <p:sp>
            <p:nvSpPr>
              <p:cNvPr id="773" name="Google Shape;773;p33"/>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774" name="Google Shape;774;p33"/>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33"/>
            <p:cNvGrpSpPr/>
            <p:nvPr/>
          </p:nvGrpSpPr>
          <p:grpSpPr>
            <a:xfrm>
              <a:off x="-856941" y="773805"/>
              <a:ext cx="2877996" cy="223763"/>
              <a:chOff x="1748550" y="2064750"/>
              <a:chExt cx="3573375" cy="277863"/>
            </a:xfrm>
          </p:grpSpPr>
          <p:sp>
            <p:nvSpPr>
              <p:cNvPr id="776" name="Google Shape;776;p33"/>
              <p:cNvSpPr/>
              <p:nvPr/>
            </p:nvSpPr>
            <p:spPr>
              <a:xfrm>
                <a:off x="1748550" y="2064750"/>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777" name="Google Shape;777;p33"/>
              <p:cNvSpPr/>
              <p:nvPr/>
            </p:nvSpPr>
            <p:spPr>
              <a:xfrm>
                <a:off x="5265225" y="228591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33"/>
            <p:cNvGrpSpPr/>
            <p:nvPr/>
          </p:nvGrpSpPr>
          <p:grpSpPr>
            <a:xfrm>
              <a:off x="-856882" y="656496"/>
              <a:ext cx="2430997" cy="185534"/>
              <a:chOff x="1748547" y="1392116"/>
              <a:chExt cx="5911958" cy="451312"/>
            </a:xfrm>
          </p:grpSpPr>
          <p:sp>
            <p:nvSpPr>
              <p:cNvPr id="779" name="Google Shape;779;p33"/>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780" name="Google Shape;780;p33"/>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 name="Google Shape;781;p33"/>
            <p:cNvGrpSpPr/>
            <p:nvPr/>
          </p:nvGrpSpPr>
          <p:grpSpPr>
            <a:xfrm>
              <a:off x="-842187" y="1064790"/>
              <a:ext cx="3010303" cy="45661"/>
              <a:chOff x="1766900" y="2869225"/>
              <a:chExt cx="3737650" cy="56700"/>
            </a:xfrm>
          </p:grpSpPr>
          <p:cxnSp>
            <p:nvCxnSpPr>
              <p:cNvPr id="782" name="Google Shape;782;p33"/>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783" name="Google Shape;783;p33"/>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784" name="Google Shape;784;p33"/>
          <p:cNvPicPr preferRelativeResize="0"/>
          <p:nvPr/>
        </p:nvPicPr>
        <p:blipFill>
          <a:blip r:embed="rId4">
            <a:alphaModFix/>
          </a:blip>
          <a:stretch>
            <a:fillRect/>
          </a:stretch>
        </p:blipFill>
        <p:spPr>
          <a:xfrm>
            <a:off x="4142417" y="136413"/>
            <a:ext cx="2592715" cy="1044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42"/>
          <p:cNvSpPr txBox="1"/>
          <p:nvPr>
            <p:ph type="title"/>
          </p:nvPr>
        </p:nvSpPr>
        <p:spPr>
          <a:xfrm>
            <a:off x="2504550" y="3415500"/>
            <a:ext cx="4134900" cy="94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Thank You</a:t>
            </a:r>
            <a:r>
              <a:rPr lang="en" sz="5000"/>
              <a:t>!</a:t>
            </a:r>
            <a:endParaRPr sz="5000"/>
          </a:p>
        </p:txBody>
      </p:sp>
      <p:grpSp>
        <p:nvGrpSpPr>
          <p:cNvPr id="971" name="Google Shape;971;p42"/>
          <p:cNvGrpSpPr/>
          <p:nvPr/>
        </p:nvGrpSpPr>
        <p:grpSpPr>
          <a:xfrm>
            <a:off x="-1555691" y="3874548"/>
            <a:ext cx="3140396" cy="541907"/>
            <a:chOff x="-528216" y="3116173"/>
            <a:chExt cx="3140396" cy="541907"/>
          </a:xfrm>
        </p:grpSpPr>
        <p:grpSp>
          <p:nvGrpSpPr>
            <p:cNvPr id="972" name="Google Shape;972;p42"/>
            <p:cNvGrpSpPr/>
            <p:nvPr/>
          </p:nvGrpSpPr>
          <p:grpSpPr>
            <a:xfrm>
              <a:off x="-528216" y="3434317"/>
              <a:ext cx="2877996" cy="223763"/>
              <a:chOff x="1748550" y="2064750"/>
              <a:chExt cx="3573375" cy="277863"/>
            </a:xfrm>
          </p:grpSpPr>
          <p:sp>
            <p:nvSpPr>
              <p:cNvPr id="973" name="Google Shape;973;p42"/>
              <p:cNvSpPr/>
              <p:nvPr/>
            </p:nvSpPr>
            <p:spPr>
              <a:xfrm>
                <a:off x="1748550" y="2064750"/>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974" name="Google Shape;974;p42"/>
              <p:cNvSpPr/>
              <p:nvPr/>
            </p:nvSpPr>
            <p:spPr>
              <a:xfrm>
                <a:off x="5265225" y="228591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42"/>
            <p:cNvGrpSpPr/>
            <p:nvPr/>
          </p:nvGrpSpPr>
          <p:grpSpPr>
            <a:xfrm>
              <a:off x="-528208" y="3317016"/>
              <a:ext cx="2430741" cy="185537"/>
              <a:chOff x="1748547" y="1392116"/>
              <a:chExt cx="5911958" cy="451312"/>
            </a:xfrm>
          </p:grpSpPr>
          <p:sp>
            <p:nvSpPr>
              <p:cNvPr id="976" name="Google Shape;976;p42"/>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977" name="Google Shape;977;p42"/>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 name="Google Shape;978;p42"/>
            <p:cNvGrpSpPr/>
            <p:nvPr/>
          </p:nvGrpSpPr>
          <p:grpSpPr>
            <a:xfrm>
              <a:off x="-528216" y="3116173"/>
              <a:ext cx="3140396" cy="45661"/>
              <a:chOff x="1748550" y="1449263"/>
              <a:chExt cx="3899175" cy="56700"/>
            </a:xfrm>
          </p:grpSpPr>
          <p:cxnSp>
            <p:nvCxnSpPr>
              <p:cNvPr id="979" name="Google Shape;979;p42"/>
              <p:cNvCxnSpPr/>
              <p:nvPr/>
            </p:nvCxnSpPr>
            <p:spPr>
              <a:xfrm>
                <a:off x="1748550" y="1477625"/>
                <a:ext cx="3846900" cy="0"/>
              </a:xfrm>
              <a:prstGeom prst="straightConnector1">
                <a:avLst/>
              </a:prstGeom>
              <a:noFill/>
              <a:ln cap="flat" cmpd="sng" w="9525">
                <a:solidFill>
                  <a:schemeClr val="dk1"/>
                </a:solidFill>
                <a:prstDash val="solid"/>
                <a:round/>
                <a:headEnd len="med" w="med" type="none"/>
                <a:tailEnd len="med" w="med" type="none"/>
              </a:ln>
            </p:spPr>
          </p:cxnSp>
          <p:sp>
            <p:nvSpPr>
              <p:cNvPr id="980" name="Google Shape;980;p42"/>
              <p:cNvSpPr/>
              <p:nvPr/>
            </p:nvSpPr>
            <p:spPr>
              <a:xfrm>
                <a:off x="5591025" y="1449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1" name="Google Shape;981;p42"/>
          <p:cNvGrpSpPr/>
          <p:nvPr/>
        </p:nvGrpSpPr>
        <p:grpSpPr>
          <a:xfrm flipH="1">
            <a:off x="6378225" y="936479"/>
            <a:ext cx="3094729" cy="1111283"/>
            <a:chOff x="1748550" y="1613039"/>
            <a:chExt cx="3842475" cy="1379962"/>
          </a:xfrm>
        </p:grpSpPr>
        <p:grpSp>
          <p:nvGrpSpPr>
            <p:cNvPr id="982" name="Google Shape;982;p42"/>
            <p:cNvGrpSpPr/>
            <p:nvPr/>
          </p:nvGrpSpPr>
          <p:grpSpPr>
            <a:xfrm>
              <a:off x="1754675" y="2577138"/>
              <a:ext cx="1945675" cy="56700"/>
              <a:chOff x="1754675" y="2661275"/>
              <a:chExt cx="1945675" cy="56700"/>
            </a:xfrm>
          </p:grpSpPr>
          <p:cxnSp>
            <p:nvCxnSpPr>
              <p:cNvPr id="983" name="Google Shape;983;p42"/>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984" name="Google Shape;984;p42"/>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42"/>
            <p:cNvGrpSpPr/>
            <p:nvPr/>
          </p:nvGrpSpPr>
          <p:grpSpPr>
            <a:xfrm>
              <a:off x="1754616" y="2823901"/>
              <a:ext cx="1938597" cy="169100"/>
              <a:chOff x="1754675" y="2824000"/>
              <a:chExt cx="4728285" cy="412439"/>
            </a:xfrm>
          </p:grpSpPr>
          <p:sp>
            <p:nvSpPr>
              <p:cNvPr id="986" name="Google Shape;986;p42"/>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987" name="Google Shape;987;p42"/>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42"/>
            <p:cNvGrpSpPr/>
            <p:nvPr/>
          </p:nvGrpSpPr>
          <p:grpSpPr>
            <a:xfrm>
              <a:off x="1779150" y="2289288"/>
              <a:ext cx="3811875" cy="127113"/>
              <a:chOff x="1779150" y="2604263"/>
              <a:chExt cx="3811875" cy="127113"/>
            </a:xfrm>
          </p:grpSpPr>
          <p:sp>
            <p:nvSpPr>
              <p:cNvPr id="989" name="Google Shape;989;p42"/>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990" name="Google Shape;990;p42"/>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42"/>
            <p:cNvGrpSpPr/>
            <p:nvPr/>
          </p:nvGrpSpPr>
          <p:grpSpPr>
            <a:xfrm>
              <a:off x="1748550" y="1758700"/>
              <a:ext cx="3573375" cy="277863"/>
              <a:chOff x="1748550" y="2064750"/>
              <a:chExt cx="3573375" cy="277863"/>
            </a:xfrm>
          </p:grpSpPr>
          <p:sp>
            <p:nvSpPr>
              <p:cNvPr id="992" name="Google Shape;992;p42"/>
              <p:cNvSpPr/>
              <p:nvPr/>
            </p:nvSpPr>
            <p:spPr>
              <a:xfrm>
                <a:off x="1748550" y="2064750"/>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993" name="Google Shape;993;p42"/>
              <p:cNvSpPr/>
              <p:nvPr/>
            </p:nvSpPr>
            <p:spPr>
              <a:xfrm>
                <a:off x="5265225" y="228591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42"/>
            <p:cNvGrpSpPr/>
            <p:nvPr/>
          </p:nvGrpSpPr>
          <p:grpSpPr>
            <a:xfrm>
              <a:off x="1748560" y="1613039"/>
              <a:ext cx="3018055" cy="230395"/>
              <a:chOff x="1748547" y="1392116"/>
              <a:chExt cx="5911958" cy="451312"/>
            </a:xfrm>
          </p:grpSpPr>
          <p:sp>
            <p:nvSpPr>
              <p:cNvPr id="995" name="Google Shape;995;p42"/>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996" name="Google Shape;996;p42"/>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 name="Google Shape;997;p42"/>
            <p:cNvGrpSpPr/>
            <p:nvPr/>
          </p:nvGrpSpPr>
          <p:grpSpPr>
            <a:xfrm>
              <a:off x="1766900" y="2120038"/>
              <a:ext cx="3737650" cy="56700"/>
              <a:chOff x="1766900" y="2869225"/>
              <a:chExt cx="3737650" cy="56700"/>
            </a:xfrm>
          </p:grpSpPr>
          <p:cxnSp>
            <p:nvCxnSpPr>
              <p:cNvPr id="998" name="Google Shape;998;p42"/>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999" name="Google Shape;999;p42"/>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0" name="Google Shape;1000;p42"/>
          <p:cNvSpPr txBox="1"/>
          <p:nvPr>
            <p:ph idx="4294967295" type="ctrTitle"/>
          </p:nvPr>
        </p:nvSpPr>
        <p:spPr>
          <a:xfrm>
            <a:off x="0" y="4359300"/>
            <a:ext cx="2143200" cy="3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Prepared by Sarmad Khader</a:t>
            </a:r>
            <a:endParaRPr sz="1000"/>
          </a:p>
        </p:txBody>
      </p:sp>
      <p:grpSp>
        <p:nvGrpSpPr>
          <p:cNvPr id="1001" name="Google Shape;1001;p42"/>
          <p:cNvGrpSpPr/>
          <p:nvPr/>
        </p:nvGrpSpPr>
        <p:grpSpPr>
          <a:xfrm>
            <a:off x="3381956" y="1705593"/>
            <a:ext cx="2684900" cy="1732306"/>
            <a:chOff x="4489026" y="1269550"/>
            <a:chExt cx="3696173" cy="2384782"/>
          </a:xfrm>
        </p:grpSpPr>
        <p:sp>
          <p:nvSpPr>
            <p:cNvPr id="1002" name="Google Shape;1002;p42"/>
            <p:cNvSpPr/>
            <p:nvPr/>
          </p:nvSpPr>
          <p:spPr>
            <a:xfrm>
              <a:off x="4601661" y="1269550"/>
              <a:ext cx="3470886" cy="2132617"/>
            </a:xfrm>
            <a:custGeom>
              <a:rect b="b" l="l" r="r" t="t"/>
              <a:pathLst>
                <a:path extrusionOk="0" h="100702" w="163895">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2"/>
            <p:cNvSpPr/>
            <p:nvPr/>
          </p:nvSpPr>
          <p:spPr>
            <a:xfrm>
              <a:off x="4489026" y="3399406"/>
              <a:ext cx="3696173" cy="112664"/>
            </a:xfrm>
            <a:custGeom>
              <a:rect b="b" l="l" r="r" t="t"/>
              <a:pathLst>
                <a:path extrusionOk="0" h="5320" w="174533">
                  <a:moveTo>
                    <a:pt x="0" y="0"/>
                  </a:moveTo>
                  <a:lnTo>
                    <a:pt x="0" y="5320"/>
                  </a:lnTo>
                  <a:lnTo>
                    <a:pt x="174532" y="5320"/>
                  </a:lnTo>
                  <a:lnTo>
                    <a:pt x="174532"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2"/>
            <p:cNvSpPr/>
            <p:nvPr/>
          </p:nvSpPr>
          <p:spPr>
            <a:xfrm>
              <a:off x="4489026" y="3512041"/>
              <a:ext cx="3696173" cy="142292"/>
            </a:xfrm>
            <a:custGeom>
              <a:rect b="b" l="l" r="r" t="t"/>
              <a:pathLst>
                <a:path extrusionOk="0" h="6719" w="174533">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2"/>
            <p:cNvSpPr/>
            <p:nvPr/>
          </p:nvSpPr>
          <p:spPr>
            <a:xfrm>
              <a:off x="6250185" y="1346150"/>
              <a:ext cx="173700" cy="600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06" name="Google Shape;1006;p42"/>
          <p:cNvPicPr preferRelativeResize="0"/>
          <p:nvPr/>
        </p:nvPicPr>
        <p:blipFill>
          <a:blip r:embed="rId3">
            <a:alphaModFix/>
          </a:blip>
          <a:stretch>
            <a:fillRect/>
          </a:stretch>
        </p:blipFill>
        <p:spPr>
          <a:xfrm>
            <a:off x="3567256" y="2168142"/>
            <a:ext cx="2314216" cy="931947"/>
          </a:xfrm>
          <a:prstGeom prst="rect">
            <a:avLst/>
          </a:prstGeom>
          <a:noFill/>
          <a:ln>
            <a:noFill/>
          </a:ln>
        </p:spPr>
      </p:pic>
      <p:grpSp>
        <p:nvGrpSpPr>
          <p:cNvPr id="1007" name="Google Shape;1007;p42"/>
          <p:cNvGrpSpPr/>
          <p:nvPr/>
        </p:nvGrpSpPr>
        <p:grpSpPr>
          <a:xfrm>
            <a:off x="526569" y="1753927"/>
            <a:ext cx="2391605" cy="1635651"/>
            <a:chOff x="949775" y="1214250"/>
            <a:chExt cx="3772247" cy="2579891"/>
          </a:xfrm>
        </p:grpSpPr>
        <p:sp>
          <p:nvSpPr>
            <p:cNvPr id="1008" name="Google Shape;1008;p42"/>
            <p:cNvSpPr/>
            <p:nvPr/>
          </p:nvSpPr>
          <p:spPr>
            <a:xfrm>
              <a:off x="949775" y="1214250"/>
              <a:ext cx="3772247" cy="2579891"/>
            </a:xfrm>
            <a:custGeom>
              <a:rect b="b" l="l" r="r" t="t"/>
              <a:pathLst>
                <a:path extrusionOk="0" h="69911" w="102222">
                  <a:moveTo>
                    <a:pt x="4073" y="1"/>
                  </a:moveTo>
                  <a:cubicBezTo>
                    <a:pt x="1794" y="1"/>
                    <a:pt x="0" y="1794"/>
                    <a:pt x="0" y="4074"/>
                  </a:cubicBezTo>
                  <a:lnTo>
                    <a:pt x="0" y="65868"/>
                  </a:lnTo>
                  <a:cubicBezTo>
                    <a:pt x="0" y="68148"/>
                    <a:pt x="1794" y="69911"/>
                    <a:pt x="4073" y="69911"/>
                  </a:cubicBezTo>
                  <a:lnTo>
                    <a:pt x="98179" y="69911"/>
                  </a:lnTo>
                  <a:cubicBezTo>
                    <a:pt x="100306" y="69911"/>
                    <a:pt x="102221" y="68148"/>
                    <a:pt x="102221" y="65868"/>
                  </a:cubicBezTo>
                  <a:lnTo>
                    <a:pt x="102221" y="4074"/>
                  </a:lnTo>
                  <a:cubicBezTo>
                    <a:pt x="102221" y="1794"/>
                    <a:pt x="100306" y="1"/>
                    <a:pt x="9817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2"/>
            <p:cNvSpPr/>
            <p:nvPr/>
          </p:nvSpPr>
          <p:spPr>
            <a:xfrm>
              <a:off x="4581775" y="2323895"/>
              <a:ext cx="46800" cy="3606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1006125" y="2414045"/>
              <a:ext cx="80100" cy="1803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42"/>
          <p:cNvGrpSpPr/>
          <p:nvPr/>
        </p:nvGrpSpPr>
        <p:grpSpPr>
          <a:xfrm>
            <a:off x="6750671" y="1643439"/>
            <a:ext cx="1065569" cy="1981373"/>
            <a:chOff x="5186400" y="807213"/>
            <a:chExt cx="1834973" cy="3412042"/>
          </a:xfrm>
        </p:grpSpPr>
        <p:sp>
          <p:nvSpPr>
            <p:cNvPr id="1012" name="Google Shape;1012;p42"/>
            <p:cNvSpPr/>
            <p:nvPr/>
          </p:nvSpPr>
          <p:spPr>
            <a:xfrm>
              <a:off x="5186400" y="807213"/>
              <a:ext cx="1834973" cy="3412042"/>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2"/>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14" name="Google Shape;1014;p42"/>
          <p:cNvPicPr preferRelativeResize="0"/>
          <p:nvPr/>
        </p:nvPicPr>
        <p:blipFill>
          <a:blip r:embed="rId3">
            <a:alphaModFix/>
          </a:blip>
          <a:stretch>
            <a:fillRect/>
          </a:stretch>
        </p:blipFill>
        <p:spPr>
          <a:xfrm>
            <a:off x="729726" y="2172008"/>
            <a:ext cx="1985299" cy="799490"/>
          </a:xfrm>
          <a:prstGeom prst="rect">
            <a:avLst/>
          </a:prstGeom>
          <a:noFill/>
          <a:ln>
            <a:noFill/>
          </a:ln>
        </p:spPr>
      </p:pic>
      <p:pic>
        <p:nvPicPr>
          <p:cNvPr id="1015" name="Google Shape;1015;p42"/>
          <p:cNvPicPr preferRelativeResize="0"/>
          <p:nvPr/>
        </p:nvPicPr>
        <p:blipFill>
          <a:blip r:embed="rId3">
            <a:alphaModFix/>
          </a:blip>
          <a:stretch>
            <a:fillRect/>
          </a:stretch>
        </p:blipFill>
        <p:spPr>
          <a:xfrm>
            <a:off x="6808925" y="2380650"/>
            <a:ext cx="949088" cy="382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34"/>
          <p:cNvSpPr txBox="1"/>
          <p:nvPr>
            <p:ph type="ctrTitle"/>
          </p:nvPr>
        </p:nvSpPr>
        <p:spPr>
          <a:xfrm>
            <a:off x="1394250" y="1228725"/>
            <a:ext cx="6355500" cy="144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Welcome to Travel Tide Insights Analysis</a:t>
            </a:r>
            <a:endParaRPr sz="3800"/>
          </a:p>
        </p:txBody>
      </p:sp>
      <p:grpSp>
        <p:nvGrpSpPr>
          <p:cNvPr id="790" name="Google Shape;790;p34"/>
          <p:cNvGrpSpPr/>
          <p:nvPr/>
        </p:nvGrpSpPr>
        <p:grpSpPr>
          <a:xfrm rot="10800000">
            <a:off x="6662200" y="3637323"/>
            <a:ext cx="3537150" cy="626797"/>
            <a:chOff x="1199232" y="2120038"/>
            <a:chExt cx="4391793" cy="778340"/>
          </a:xfrm>
        </p:grpSpPr>
        <p:grpSp>
          <p:nvGrpSpPr>
            <p:cNvPr id="791" name="Google Shape;791;p34"/>
            <p:cNvGrpSpPr/>
            <p:nvPr/>
          </p:nvGrpSpPr>
          <p:grpSpPr>
            <a:xfrm>
              <a:off x="2227732" y="2577138"/>
              <a:ext cx="1945675" cy="56700"/>
              <a:chOff x="2227732" y="2661275"/>
              <a:chExt cx="1945675" cy="56700"/>
            </a:xfrm>
          </p:grpSpPr>
          <p:cxnSp>
            <p:nvCxnSpPr>
              <p:cNvPr id="792" name="Google Shape;792;p34"/>
              <p:cNvCxnSpPr/>
              <p:nvPr/>
            </p:nvCxnSpPr>
            <p:spPr>
              <a:xfrm>
                <a:off x="2227732"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793" name="Google Shape;793;p34"/>
              <p:cNvSpPr/>
              <p:nvPr/>
            </p:nvSpPr>
            <p:spPr>
              <a:xfrm>
                <a:off x="4116707"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34"/>
            <p:cNvGrpSpPr/>
            <p:nvPr/>
          </p:nvGrpSpPr>
          <p:grpSpPr>
            <a:xfrm>
              <a:off x="1943838" y="2729277"/>
              <a:ext cx="1938597" cy="169100"/>
              <a:chOff x="2216194" y="2593212"/>
              <a:chExt cx="4728285" cy="412439"/>
            </a:xfrm>
          </p:grpSpPr>
          <p:sp>
            <p:nvSpPr>
              <p:cNvPr id="795" name="Google Shape;795;p34"/>
              <p:cNvSpPr/>
              <p:nvPr/>
            </p:nvSpPr>
            <p:spPr>
              <a:xfrm>
                <a:off x="2216194" y="2593212"/>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796" name="Google Shape;796;p34"/>
              <p:cNvSpPr/>
              <p:nvPr/>
            </p:nvSpPr>
            <p:spPr>
              <a:xfrm>
                <a:off x="6810079" y="2871251"/>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34"/>
            <p:cNvGrpSpPr/>
            <p:nvPr/>
          </p:nvGrpSpPr>
          <p:grpSpPr>
            <a:xfrm>
              <a:off x="1779150" y="2289288"/>
              <a:ext cx="3811875" cy="127113"/>
              <a:chOff x="1779150" y="2604263"/>
              <a:chExt cx="3811875" cy="127113"/>
            </a:xfrm>
          </p:grpSpPr>
          <p:sp>
            <p:nvSpPr>
              <p:cNvPr id="798" name="Google Shape;798;p34"/>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799" name="Google Shape;799;p34"/>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34"/>
            <p:cNvGrpSpPr/>
            <p:nvPr/>
          </p:nvGrpSpPr>
          <p:grpSpPr>
            <a:xfrm>
              <a:off x="1199232" y="2120038"/>
              <a:ext cx="3737650" cy="56700"/>
              <a:chOff x="1199232" y="2869225"/>
              <a:chExt cx="3737650" cy="56700"/>
            </a:xfrm>
          </p:grpSpPr>
          <p:cxnSp>
            <p:nvCxnSpPr>
              <p:cNvPr id="801" name="Google Shape;801;p34"/>
              <p:cNvCxnSpPr/>
              <p:nvPr/>
            </p:nvCxnSpPr>
            <p:spPr>
              <a:xfrm>
                <a:off x="1199232"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802" name="Google Shape;802;p34"/>
              <p:cNvSpPr/>
              <p:nvPr/>
            </p:nvSpPr>
            <p:spPr>
              <a:xfrm>
                <a:off x="4880182"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 name="Google Shape;803;p34"/>
          <p:cNvGrpSpPr/>
          <p:nvPr/>
        </p:nvGrpSpPr>
        <p:grpSpPr>
          <a:xfrm>
            <a:off x="-1696246" y="967896"/>
            <a:ext cx="3599787" cy="1044104"/>
            <a:chOff x="-1431671" y="656496"/>
            <a:chExt cx="3599787" cy="1044104"/>
          </a:xfrm>
        </p:grpSpPr>
        <p:grpSp>
          <p:nvGrpSpPr>
            <p:cNvPr id="804" name="Google Shape;804;p34"/>
            <p:cNvGrpSpPr/>
            <p:nvPr/>
          </p:nvGrpSpPr>
          <p:grpSpPr>
            <a:xfrm>
              <a:off x="-368508" y="1432892"/>
              <a:ext cx="1567047" cy="45661"/>
              <a:chOff x="1754675" y="2661275"/>
              <a:chExt cx="1945675" cy="56700"/>
            </a:xfrm>
          </p:grpSpPr>
          <p:cxnSp>
            <p:nvCxnSpPr>
              <p:cNvPr id="805" name="Google Shape;805;p34"/>
              <p:cNvCxnSpPr/>
              <p:nvPr/>
            </p:nvCxnSpPr>
            <p:spPr>
              <a:xfrm>
                <a:off x="1754675" y="2689625"/>
                <a:ext cx="1896000" cy="0"/>
              </a:xfrm>
              <a:prstGeom prst="straightConnector1">
                <a:avLst/>
              </a:prstGeom>
              <a:noFill/>
              <a:ln cap="flat" cmpd="sng" w="9525">
                <a:solidFill>
                  <a:schemeClr val="dk1"/>
                </a:solidFill>
                <a:prstDash val="solid"/>
                <a:round/>
                <a:headEnd len="med" w="med" type="none"/>
                <a:tailEnd len="med" w="med" type="none"/>
              </a:ln>
            </p:spPr>
          </p:cxnSp>
          <p:sp>
            <p:nvSpPr>
              <p:cNvPr id="806" name="Google Shape;806;p34"/>
              <p:cNvSpPr/>
              <p:nvPr/>
            </p:nvSpPr>
            <p:spPr>
              <a:xfrm>
                <a:off x="3643650" y="266127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34"/>
            <p:cNvGrpSpPr/>
            <p:nvPr/>
          </p:nvGrpSpPr>
          <p:grpSpPr>
            <a:xfrm>
              <a:off x="-766480" y="1564412"/>
              <a:ext cx="1561280" cy="136187"/>
              <a:chOff x="1754675" y="2824000"/>
              <a:chExt cx="4728285" cy="412439"/>
            </a:xfrm>
          </p:grpSpPr>
          <p:sp>
            <p:nvSpPr>
              <p:cNvPr id="808" name="Google Shape;808;p34"/>
              <p:cNvSpPr/>
              <p:nvPr/>
            </p:nvSpPr>
            <p:spPr>
              <a:xfrm>
                <a:off x="1754675" y="2824000"/>
                <a:ext cx="4593868" cy="355100"/>
              </a:xfrm>
              <a:custGeom>
                <a:rect b="b" l="l" r="r" t="t"/>
                <a:pathLst>
                  <a:path extrusionOk="0" h="5994" w="77550">
                    <a:moveTo>
                      <a:pt x="0" y="0"/>
                    </a:moveTo>
                    <a:lnTo>
                      <a:pt x="59202" y="0"/>
                    </a:lnTo>
                    <a:lnTo>
                      <a:pt x="65196" y="5994"/>
                    </a:lnTo>
                    <a:lnTo>
                      <a:pt x="77550" y="5994"/>
                    </a:lnTo>
                  </a:path>
                </a:pathLst>
              </a:custGeom>
              <a:noFill/>
              <a:ln cap="flat" cmpd="sng" w="9525">
                <a:solidFill>
                  <a:schemeClr val="dk1"/>
                </a:solidFill>
                <a:prstDash val="solid"/>
                <a:round/>
                <a:headEnd len="med" w="med" type="none"/>
                <a:tailEnd len="med" w="med" type="none"/>
              </a:ln>
            </p:spPr>
          </p:sp>
          <p:sp>
            <p:nvSpPr>
              <p:cNvPr id="809" name="Google Shape;809;p34"/>
              <p:cNvSpPr/>
              <p:nvPr/>
            </p:nvSpPr>
            <p:spPr>
              <a:xfrm>
                <a:off x="6348560" y="3102039"/>
                <a:ext cx="134400" cy="13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34"/>
            <p:cNvGrpSpPr/>
            <p:nvPr/>
          </p:nvGrpSpPr>
          <p:grpSpPr>
            <a:xfrm>
              <a:off x="-1431671" y="1201087"/>
              <a:ext cx="3070084" cy="102364"/>
              <a:chOff x="1779150" y="2604263"/>
              <a:chExt cx="3811875" cy="127113"/>
            </a:xfrm>
          </p:grpSpPr>
          <p:sp>
            <p:nvSpPr>
              <p:cNvPr id="811" name="Google Shape;811;p34"/>
              <p:cNvSpPr/>
              <p:nvPr/>
            </p:nvSpPr>
            <p:spPr>
              <a:xfrm>
                <a:off x="1779150" y="2630450"/>
                <a:ext cx="3755175" cy="100925"/>
              </a:xfrm>
              <a:custGeom>
                <a:rect b="b" l="l" r="r" t="t"/>
                <a:pathLst>
                  <a:path extrusionOk="0" h="4037" w="150207">
                    <a:moveTo>
                      <a:pt x="0" y="4037"/>
                    </a:moveTo>
                    <a:lnTo>
                      <a:pt x="83176" y="4037"/>
                    </a:lnTo>
                    <a:lnTo>
                      <a:pt x="87213" y="0"/>
                    </a:lnTo>
                    <a:lnTo>
                      <a:pt x="150207" y="0"/>
                    </a:lnTo>
                  </a:path>
                </a:pathLst>
              </a:custGeom>
              <a:noFill/>
              <a:ln cap="flat" cmpd="sng" w="9525">
                <a:solidFill>
                  <a:schemeClr val="dk1"/>
                </a:solidFill>
                <a:prstDash val="solid"/>
                <a:round/>
                <a:headEnd len="med" w="med" type="none"/>
                <a:tailEnd len="med" w="med" type="none"/>
              </a:ln>
            </p:spPr>
          </p:sp>
          <p:sp>
            <p:nvSpPr>
              <p:cNvPr id="812" name="Google Shape;812;p34"/>
              <p:cNvSpPr/>
              <p:nvPr/>
            </p:nvSpPr>
            <p:spPr>
              <a:xfrm>
                <a:off x="5534325" y="260426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34"/>
            <p:cNvGrpSpPr/>
            <p:nvPr/>
          </p:nvGrpSpPr>
          <p:grpSpPr>
            <a:xfrm>
              <a:off x="-856941" y="773805"/>
              <a:ext cx="2877996" cy="223763"/>
              <a:chOff x="1748550" y="2064750"/>
              <a:chExt cx="3573375" cy="277863"/>
            </a:xfrm>
          </p:grpSpPr>
          <p:sp>
            <p:nvSpPr>
              <p:cNvPr id="814" name="Google Shape;814;p34"/>
              <p:cNvSpPr/>
              <p:nvPr/>
            </p:nvSpPr>
            <p:spPr>
              <a:xfrm>
                <a:off x="1748550" y="2064750"/>
                <a:ext cx="3516675" cy="253825"/>
              </a:xfrm>
              <a:custGeom>
                <a:rect b="b" l="l" r="r" t="t"/>
                <a:pathLst>
                  <a:path extrusionOk="0" h="10153" w="140667">
                    <a:moveTo>
                      <a:pt x="0" y="0"/>
                    </a:moveTo>
                    <a:lnTo>
                      <a:pt x="67520" y="0"/>
                    </a:lnTo>
                    <a:lnTo>
                      <a:pt x="77673" y="10153"/>
                    </a:lnTo>
                    <a:lnTo>
                      <a:pt x="140667" y="10153"/>
                    </a:lnTo>
                  </a:path>
                </a:pathLst>
              </a:custGeom>
              <a:noFill/>
              <a:ln cap="flat" cmpd="sng" w="9525">
                <a:solidFill>
                  <a:schemeClr val="dk1"/>
                </a:solidFill>
                <a:prstDash val="solid"/>
                <a:round/>
                <a:headEnd len="med" w="med" type="none"/>
                <a:tailEnd len="med" w="med" type="none"/>
              </a:ln>
            </p:spPr>
          </p:sp>
          <p:sp>
            <p:nvSpPr>
              <p:cNvPr id="815" name="Google Shape;815;p34"/>
              <p:cNvSpPr/>
              <p:nvPr/>
            </p:nvSpPr>
            <p:spPr>
              <a:xfrm>
                <a:off x="5265225" y="2285913"/>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34"/>
            <p:cNvGrpSpPr/>
            <p:nvPr/>
          </p:nvGrpSpPr>
          <p:grpSpPr>
            <a:xfrm>
              <a:off x="-856882" y="656496"/>
              <a:ext cx="2430997" cy="185534"/>
              <a:chOff x="1748547" y="1392116"/>
              <a:chExt cx="5911958" cy="451312"/>
            </a:xfrm>
          </p:grpSpPr>
          <p:sp>
            <p:nvSpPr>
              <p:cNvPr id="817" name="Google Shape;817;p34"/>
              <p:cNvSpPr/>
              <p:nvPr/>
            </p:nvSpPr>
            <p:spPr>
              <a:xfrm>
                <a:off x="1748547" y="1392116"/>
                <a:ext cx="5793758" cy="395567"/>
              </a:xfrm>
              <a:custGeom>
                <a:rect b="b" l="l" r="r" t="t"/>
                <a:pathLst>
                  <a:path extrusionOk="0" h="7583" w="111066">
                    <a:moveTo>
                      <a:pt x="0" y="0"/>
                    </a:moveTo>
                    <a:lnTo>
                      <a:pt x="79263" y="0"/>
                    </a:lnTo>
                    <a:lnTo>
                      <a:pt x="86847" y="7583"/>
                    </a:lnTo>
                    <a:lnTo>
                      <a:pt x="111066" y="7583"/>
                    </a:lnTo>
                  </a:path>
                </a:pathLst>
              </a:custGeom>
              <a:noFill/>
              <a:ln cap="flat" cmpd="sng" w="9525">
                <a:solidFill>
                  <a:schemeClr val="dk1"/>
                </a:solidFill>
                <a:prstDash val="solid"/>
                <a:round/>
                <a:headEnd len="med" w="med" type="none"/>
                <a:tailEnd len="med" w="med" type="none"/>
              </a:ln>
            </p:spPr>
          </p:sp>
          <p:sp>
            <p:nvSpPr>
              <p:cNvPr id="818" name="Google Shape;818;p34"/>
              <p:cNvSpPr/>
              <p:nvPr/>
            </p:nvSpPr>
            <p:spPr>
              <a:xfrm>
                <a:off x="7542305" y="1725228"/>
                <a:ext cx="118200" cy="118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34"/>
            <p:cNvGrpSpPr/>
            <p:nvPr/>
          </p:nvGrpSpPr>
          <p:grpSpPr>
            <a:xfrm>
              <a:off x="-842187" y="1064790"/>
              <a:ext cx="3010303" cy="45661"/>
              <a:chOff x="1766900" y="2869225"/>
              <a:chExt cx="3737650" cy="56700"/>
            </a:xfrm>
          </p:grpSpPr>
          <p:cxnSp>
            <p:nvCxnSpPr>
              <p:cNvPr id="820" name="Google Shape;820;p34"/>
              <p:cNvCxnSpPr/>
              <p:nvPr/>
            </p:nvCxnSpPr>
            <p:spPr>
              <a:xfrm>
                <a:off x="1766900" y="2897575"/>
                <a:ext cx="3687900" cy="0"/>
              </a:xfrm>
              <a:prstGeom prst="straightConnector1">
                <a:avLst/>
              </a:prstGeom>
              <a:noFill/>
              <a:ln cap="flat" cmpd="sng" w="9525">
                <a:solidFill>
                  <a:schemeClr val="dk1"/>
                </a:solidFill>
                <a:prstDash val="solid"/>
                <a:round/>
                <a:headEnd len="med" w="med" type="none"/>
                <a:tailEnd len="med" w="med" type="none"/>
              </a:ln>
            </p:spPr>
          </p:cxnSp>
          <p:sp>
            <p:nvSpPr>
              <p:cNvPr id="821" name="Google Shape;821;p34"/>
              <p:cNvSpPr/>
              <p:nvPr/>
            </p:nvSpPr>
            <p:spPr>
              <a:xfrm>
                <a:off x="5447850" y="2869225"/>
                <a:ext cx="56700" cy="56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822" name="Google Shape;822;p34"/>
          <p:cNvPicPr preferRelativeResize="0"/>
          <p:nvPr/>
        </p:nvPicPr>
        <p:blipFill>
          <a:blip r:embed="rId3">
            <a:alphaModFix/>
          </a:blip>
          <a:stretch>
            <a:fillRect/>
          </a:stretch>
        </p:blipFill>
        <p:spPr>
          <a:xfrm>
            <a:off x="2628900" y="2866820"/>
            <a:ext cx="3886200" cy="1564975"/>
          </a:xfrm>
          <a:prstGeom prst="rect">
            <a:avLst/>
          </a:prstGeom>
          <a:noFill/>
          <a:ln>
            <a:noFill/>
          </a:ln>
        </p:spPr>
      </p:pic>
      <p:sp>
        <p:nvSpPr>
          <p:cNvPr id="823" name="Google Shape;823;p34"/>
          <p:cNvSpPr txBox="1"/>
          <p:nvPr>
            <p:ph type="ctrTitle"/>
          </p:nvPr>
        </p:nvSpPr>
        <p:spPr>
          <a:xfrm>
            <a:off x="0" y="4616875"/>
            <a:ext cx="2143200" cy="38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000"/>
              <a:t>Prepared by Sarmad Khader</a:t>
            </a:r>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829" name="Google Shape;829;p35"/>
          <p:cNvSpPr txBox="1"/>
          <p:nvPr>
            <p:ph idx="4" type="subTitle"/>
          </p:nvPr>
        </p:nvSpPr>
        <p:spPr>
          <a:xfrm>
            <a:off x="1368250" y="1818313"/>
            <a:ext cx="1602600" cy="33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latin typeface="Poppins Black"/>
                <a:ea typeface="Poppins Black"/>
                <a:cs typeface="Poppins Black"/>
                <a:sym typeface="Poppins Black"/>
              </a:rPr>
              <a:t>Perks Analysis</a:t>
            </a:r>
            <a:endParaRPr sz="1300"/>
          </a:p>
        </p:txBody>
      </p:sp>
      <p:sp>
        <p:nvSpPr>
          <p:cNvPr id="830" name="Google Shape;830;p35"/>
          <p:cNvSpPr txBox="1"/>
          <p:nvPr>
            <p:ph idx="5" type="subTitle"/>
          </p:nvPr>
        </p:nvSpPr>
        <p:spPr>
          <a:xfrm>
            <a:off x="3699875" y="1796150"/>
            <a:ext cx="18102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latin typeface="Poppins Black"/>
                <a:ea typeface="Poppins Black"/>
                <a:cs typeface="Poppins Black"/>
                <a:sym typeface="Poppins Black"/>
              </a:rPr>
              <a:t>User Engagement Analysis</a:t>
            </a:r>
            <a:endParaRPr/>
          </a:p>
        </p:txBody>
      </p:sp>
      <p:sp>
        <p:nvSpPr>
          <p:cNvPr id="831" name="Google Shape;831;p35"/>
          <p:cNvSpPr txBox="1"/>
          <p:nvPr>
            <p:ph idx="1" type="subTitle"/>
          </p:nvPr>
        </p:nvSpPr>
        <p:spPr>
          <a:xfrm>
            <a:off x="1024750" y="3241688"/>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latin typeface="Poppins Black"/>
                <a:ea typeface="Poppins Black"/>
                <a:cs typeface="Poppins Black"/>
                <a:sym typeface="Poppins Black"/>
              </a:rPr>
              <a:t>Analysis of Marital and Parental Status</a:t>
            </a:r>
            <a:endParaRPr sz="1300"/>
          </a:p>
        </p:txBody>
      </p:sp>
      <p:sp>
        <p:nvSpPr>
          <p:cNvPr id="832" name="Google Shape;832;p35"/>
          <p:cNvSpPr txBox="1"/>
          <p:nvPr>
            <p:ph idx="2" type="subTitle"/>
          </p:nvPr>
        </p:nvSpPr>
        <p:spPr>
          <a:xfrm>
            <a:off x="3452225" y="3241696"/>
            <a:ext cx="2305500" cy="33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latin typeface="Poppins Black"/>
                <a:ea typeface="Poppins Black"/>
                <a:cs typeface="Poppins Black"/>
                <a:sym typeface="Poppins Black"/>
              </a:rPr>
              <a:t>Age Group Analysis</a:t>
            </a:r>
            <a:endParaRPr sz="1300"/>
          </a:p>
        </p:txBody>
      </p:sp>
      <p:sp>
        <p:nvSpPr>
          <p:cNvPr id="833" name="Google Shape;833;p35"/>
          <p:cNvSpPr txBox="1"/>
          <p:nvPr>
            <p:ph idx="3" type="subTitle"/>
          </p:nvPr>
        </p:nvSpPr>
        <p:spPr>
          <a:xfrm>
            <a:off x="6361800" y="3208100"/>
            <a:ext cx="1209300" cy="40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300">
                <a:latin typeface="Poppins Black"/>
                <a:ea typeface="Poppins Black"/>
                <a:cs typeface="Poppins Black"/>
                <a:sym typeface="Poppins Black"/>
              </a:rPr>
              <a:t>Conclusion</a:t>
            </a:r>
            <a:endParaRPr sz="1300"/>
          </a:p>
        </p:txBody>
      </p:sp>
      <p:sp>
        <p:nvSpPr>
          <p:cNvPr id="834" name="Google Shape;834;p35"/>
          <p:cNvSpPr/>
          <p:nvPr/>
        </p:nvSpPr>
        <p:spPr>
          <a:xfrm>
            <a:off x="2321947" y="1229138"/>
            <a:ext cx="567000" cy="567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 name="Google Shape;835;p35"/>
          <p:cNvGrpSpPr/>
          <p:nvPr/>
        </p:nvGrpSpPr>
        <p:grpSpPr>
          <a:xfrm>
            <a:off x="2435847" y="1343200"/>
            <a:ext cx="339200" cy="338875"/>
            <a:chOff x="2489475" y="2118450"/>
            <a:chExt cx="339200" cy="338875"/>
          </a:xfrm>
        </p:grpSpPr>
        <p:sp>
          <p:nvSpPr>
            <p:cNvPr id="836" name="Google Shape;836;p35"/>
            <p:cNvSpPr/>
            <p:nvPr/>
          </p:nvSpPr>
          <p:spPr>
            <a:xfrm>
              <a:off x="2489475" y="2118450"/>
              <a:ext cx="339200" cy="338875"/>
            </a:xfrm>
            <a:custGeom>
              <a:rect b="b" l="l" r="r" t="t"/>
              <a:pathLst>
                <a:path extrusionOk="0" h="13555" w="13568">
                  <a:moveTo>
                    <a:pt x="7151" y="525"/>
                  </a:moveTo>
                  <a:lnTo>
                    <a:pt x="7164" y="844"/>
                  </a:lnTo>
                  <a:cubicBezTo>
                    <a:pt x="7164" y="967"/>
                    <a:pt x="7247" y="1066"/>
                    <a:pt x="7357" y="1093"/>
                  </a:cubicBezTo>
                  <a:cubicBezTo>
                    <a:pt x="7536" y="1149"/>
                    <a:pt x="7719" y="1216"/>
                    <a:pt x="7885" y="1315"/>
                  </a:cubicBezTo>
                  <a:cubicBezTo>
                    <a:pt x="7930" y="1337"/>
                    <a:pt x="7977" y="1348"/>
                    <a:pt x="8023" y="1348"/>
                  </a:cubicBezTo>
                  <a:cubicBezTo>
                    <a:pt x="8089" y="1348"/>
                    <a:pt x="8151" y="1326"/>
                    <a:pt x="8200" y="1285"/>
                  </a:cubicBezTo>
                  <a:lnTo>
                    <a:pt x="8436" y="1066"/>
                  </a:lnTo>
                  <a:lnTo>
                    <a:pt x="8947" y="1577"/>
                  </a:lnTo>
                  <a:lnTo>
                    <a:pt x="8741" y="1813"/>
                  </a:lnTo>
                  <a:cubicBezTo>
                    <a:pt x="8658" y="1896"/>
                    <a:pt x="8645" y="2032"/>
                    <a:pt x="8698" y="2129"/>
                  </a:cubicBezTo>
                  <a:cubicBezTo>
                    <a:pt x="8798" y="2294"/>
                    <a:pt x="8864" y="2477"/>
                    <a:pt x="8920" y="2656"/>
                  </a:cubicBezTo>
                  <a:cubicBezTo>
                    <a:pt x="8947" y="2766"/>
                    <a:pt x="9047" y="2849"/>
                    <a:pt x="9169" y="2849"/>
                  </a:cubicBezTo>
                  <a:lnTo>
                    <a:pt x="9488" y="2862"/>
                  </a:lnTo>
                  <a:lnTo>
                    <a:pt x="9488" y="3596"/>
                  </a:lnTo>
                  <a:lnTo>
                    <a:pt x="9169" y="3609"/>
                  </a:lnTo>
                  <a:cubicBezTo>
                    <a:pt x="9047" y="3609"/>
                    <a:pt x="8947" y="3692"/>
                    <a:pt x="8920" y="3805"/>
                  </a:cubicBezTo>
                  <a:cubicBezTo>
                    <a:pt x="8864" y="3984"/>
                    <a:pt x="8798" y="4163"/>
                    <a:pt x="8698" y="4329"/>
                  </a:cubicBezTo>
                  <a:cubicBezTo>
                    <a:pt x="8645" y="4426"/>
                    <a:pt x="8658" y="4565"/>
                    <a:pt x="8741" y="4648"/>
                  </a:cubicBezTo>
                  <a:lnTo>
                    <a:pt x="8947" y="4884"/>
                  </a:lnTo>
                  <a:lnTo>
                    <a:pt x="8436" y="5395"/>
                  </a:lnTo>
                  <a:lnTo>
                    <a:pt x="8200" y="5173"/>
                  </a:lnTo>
                  <a:cubicBezTo>
                    <a:pt x="8152" y="5132"/>
                    <a:pt x="8091" y="5111"/>
                    <a:pt x="8026" y="5111"/>
                  </a:cubicBezTo>
                  <a:cubicBezTo>
                    <a:pt x="7980" y="5111"/>
                    <a:pt x="7931" y="5122"/>
                    <a:pt x="7885" y="5146"/>
                  </a:cubicBezTo>
                  <a:cubicBezTo>
                    <a:pt x="7719" y="5242"/>
                    <a:pt x="7536" y="5312"/>
                    <a:pt x="7357" y="5365"/>
                  </a:cubicBezTo>
                  <a:cubicBezTo>
                    <a:pt x="7247" y="5395"/>
                    <a:pt x="7164" y="5491"/>
                    <a:pt x="7164" y="5601"/>
                  </a:cubicBezTo>
                  <a:lnTo>
                    <a:pt x="7151" y="5933"/>
                  </a:lnTo>
                  <a:lnTo>
                    <a:pt x="6418" y="5933"/>
                  </a:lnTo>
                  <a:lnTo>
                    <a:pt x="6404" y="5601"/>
                  </a:lnTo>
                  <a:cubicBezTo>
                    <a:pt x="6404" y="5491"/>
                    <a:pt x="6321" y="5395"/>
                    <a:pt x="6208" y="5365"/>
                  </a:cubicBezTo>
                  <a:cubicBezTo>
                    <a:pt x="6029" y="5312"/>
                    <a:pt x="5850" y="5242"/>
                    <a:pt x="5684" y="5146"/>
                  </a:cubicBezTo>
                  <a:cubicBezTo>
                    <a:pt x="5643" y="5122"/>
                    <a:pt x="5597" y="5111"/>
                    <a:pt x="5552" y="5111"/>
                  </a:cubicBezTo>
                  <a:cubicBezTo>
                    <a:pt x="5489" y="5111"/>
                    <a:pt x="5426" y="5132"/>
                    <a:pt x="5378" y="5173"/>
                  </a:cubicBezTo>
                  <a:lnTo>
                    <a:pt x="5130" y="5395"/>
                  </a:lnTo>
                  <a:lnTo>
                    <a:pt x="4618" y="4884"/>
                  </a:lnTo>
                  <a:lnTo>
                    <a:pt x="4841" y="4635"/>
                  </a:lnTo>
                  <a:cubicBezTo>
                    <a:pt x="4924" y="4552"/>
                    <a:pt x="4937" y="4426"/>
                    <a:pt x="4867" y="4329"/>
                  </a:cubicBezTo>
                  <a:cubicBezTo>
                    <a:pt x="4771" y="4163"/>
                    <a:pt x="4701" y="3984"/>
                    <a:pt x="4661" y="3805"/>
                  </a:cubicBezTo>
                  <a:cubicBezTo>
                    <a:pt x="4618" y="3692"/>
                    <a:pt x="4522" y="3609"/>
                    <a:pt x="4412" y="3609"/>
                  </a:cubicBezTo>
                  <a:lnTo>
                    <a:pt x="4081" y="3596"/>
                  </a:lnTo>
                  <a:lnTo>
                    <a:pt x="4081" y="2862"/>
                  </a:lnTo>
                  <a:lnTo>
                    <a:pt x="4412" y="2849"/>
                  </a:lnTo>
                  <a:cubicBezTo>
                    <a:pt x="4522" y="2849"/>
                    <a:pt x="4618" y="2766"/>
                    <a:pt x="4661" y="2656"/>
                  </a:cubicBezTo>
                  <a:cubicBezTo>
                    <a:pt x="4701" y="2477"/>
                    <a:pt x="4771" y="2294"/>
                    <a:pt x="4867" y="2129"/>
                  </a:cubicBezTo>
                  <a:cubicBezTo>
                    <a:pt x="4937" y="2032"/>
                    <a:pt x="4924" y="1896"/>
                    <a:pt x="4841" y="1813"/>
                  </a:cubicBezTo>
                  <a:lnTo>
                    <a:pt x="4618" y="1577"/>
                  </a:lnTo>
                  <a:lnTo>
                    <a:pt x="5130" y="1066"/>
                  </a:lnTo>
                  <a:lnTo>
                    <a:pt x="5378" y="1285"/>
                  </a:lnTo>
                  <a:cubicBezTo>
                    <a:pt x="5427" y="1326"/>
                    <a:pt x="5491" y="1348"/>
                    <a:pt x="5555" y="1348"/>
                  </a:cubicBezTo>
                  <a:cubicBezTo>
                    <a:pt x="5599" y="1348"/>
                    <a:pt x="5644" y="1337"/>
                    <a:pt x="5684" y="1315"/>
                  </a:cubicBezTo>
                  <a:cubicBezTo>
                    <a:pt x="5850" y="1216"/>
                    <a:pt x="6029" y="1149"/>
                    <a:pt x="6208" y="1093"/>
                  </a:cubicBezTo>
                  <a:cubicBezTo>
                    <a:pt x="6321" y="1066"/>
                    <a:pt x="6404" y="967"/>
                    <a:pt x="6404" y="857"/>
                  </a:cubicBezTo>
                  <a:lnTo>
                    <a:pt x="6418" y="525"/>
                  </a:lnTo>
                  <a:close/>
                  <a:moveTo>
                    <a:pt x="11453" y="4024"/>
                  </a:moveTo>
                  <a:lnTo>
                    <a:pt x="11453" y="10650"/>
                  </a:lnTo>
                  <a:lnTo>
                    <a:pt x="2129" y="10650"/>
                  </a:lnTo>
                  <a:lnTo>
                    <a:pt x="2129" y="4024"/>
                  </a:lnTo>
                  <a:lnTo>
                    <a:pt x="3622" y="4024"/>
                  </a:lnTo>
                  <a:cubicBezTo>
                    <a:pt x="3666" y="4080"/>
                    <a:pt x="3735" y="4107"/>
                    <a:pt x="3802" y="4107"/>
                  </a:cubicBezTo>
                  <a:lnTo>
                    <a:pt x="4203" y="4120"/>
                  </a:lnTo>
                  <a:cubicBezTo>
                    <a:pt x="4233" y="4233"/>
                    <a:pt x="4273" y="4329"/>
                    <a:pt x="4329" y="4426"/>
                  </a:cubicBezTo>
                  <a:lnTo>
                    <a:pt x="4051" y="4718"/>
                  </a:lnTo>
                  <a:cubicBezTo>
                    <a:pt x="3954" y="4814"/>
                    <a:pt x="3968" y="4980"/>
                    <a:pt x="4067" y="5076"/>
                  </a:cubicBezTo>
                  <a:lnTo>
                    <a:pt x="4937" y="5946"/>
                  </a:lnTo>
                  <a:cubicBezTo>
                    <a:pt x="4987" y="6005"/>
                    <a:pt x="5056" y="6033"/>
                    <a:pt x="5126" y="6033"/>
                  </a:cubicBezTo>
                  <a:cubicBezTo>
                    <a:pt x="5191" y="6033"/>
                    <a:pt x="5258" y="6009"/>
                    <a:pt x="5312" y="5963"/>
                  </a:cubicBezTo>
                  <a:lnTo>
                    <a:pt x="5588" y="5697"/>
                  </a:lnTo>
                  <a:cubicBezTo>
                    <a:pt x="5684" y="5740"/>
                    <a:pt x="5780" y="5780"/>
                    <a:pt x="5893" y="5810"/>
                  </a:cubicBezTo>
                  <a:lnTo>
                    <a:pt x="5906" y="6212"/>
                  </a:lnTo>
                  <a:cubicBezTo>
                    <a:pt x="5906" y="6348"/>
                    <a:pt x="6029" y="6461"/>
                    <a:pt x="6169" y="6461"/>
                  </a:cubicBezTo>
                  <a:lnTo>
                    <a:pt x="7400" y="6461"/>
                  </a:lnTo>
                  <a:cubicBezTo>
                    <a:pt x="7553" y="6461"/>
                    <a:pt x="7662" y="6348"/>
                    <a:pt x="7676" y="6212"/>
                  </a:cubicBezTo>
                  <a:lnTo>
                    <a:pt x="7689" y="5810"/>
                  </a:lnTo>
                  <a:cubicBezTo>
                    <a:pt x="7785" y="5780"/>
                    <a:pt x="7885" y="5740"/>
                    <a:pt x="7981" y="5697"/>
                  </a:cubicBezTo>
                  <a:lnTo>
                    <a:pt x="8270" y="5963"/>
                  </a:lnTo>
                  <a:cubicBezTo>
                    <a:pt x="8316" y="6009"/>
                    <a:pt x="8378" y="6033"/>
                    <a:pt x="8442" y="6033"/>
                  </a:cubicBezTo>
                  <a:cubicBezTo>
                    <a:pt x="8510" y="6033"/>
                    <a:pt x="8580" y="6005"/>
                    <a:pt x="8632" y="5946"/>
                  </a:cubicBezTo>
                  <a:lnTo>
                    <a:pt x="9501" y="5076"/>
                  </a:lnTo>
                  <a:cubicBezTo>
                    <a:pt x="9611" y="4980"/>
                    <a:pt x="9611" y="4814"/>
                    <a:pt x="9515" y="4718"/>
                  </a:cubicBezTo>
                  <a:lnTo>
                    <a:pt x="9252" y="4426"/>
                  </a:lnTo>
                  <a:cubicBezTo>
                    <a:pt x="9296" y="4329"/>
                    <a:pt x="9335" y="4233"/>
                    <a:pt x="9379" y="4120"/>
                  </a:cubicBezTo>
                  <a:lnTo>
                    <a:pt x="9764" y="4107"/>
                  </a:lnTo>
                  <a:cubicBezTo>
                    <a:pt x="9833" y="4107"/>
                    <a:pt x="9903" y="4080"/>
                    <a:pt x="9943" y="4024"/>
                  </a:cubicBezTo>
                  <a:close/>
                  <a:moveTo>
                    <a:pt x="12240" y="2958"/>
                  </a:moveTo>
                  <a:cubicBezTo>
                    <a:pt x="12393" y="2958"/>
                    <a:pt x="12502" y="3085"/>
                    <a:pt x="12502" y="3224"/>
                  </a:cubicBezTo>
                  <a:lnTo>
                    <a:pt x="12502" y="11702"/>
                  </a:lnTo>
                  <a:lnTo>
                    <a:pt x="8383" y="11702"/>
                  </a:lnTo>
                  <a:cubicBezTo>
                    <a:pt x="8230" y="11702"/>
                    <a:pt x="8104" y="11825"/>
                    <a:pt x="8104" y="11964"/>
                  </a:cubicBezTo>
                  <a:lnTo>
                    <a:pt x="5461" y="11964"/>
                  </a:lnTo>
                  <a:cubicBezTo>
                    <a:pt x="5461" y="11825"/>
                    <a:pt x="5339" y="11702"/>
                    <a:pt x="5199" y="11702"/>
                  </a:cubicBezTo>
                  <a:lnTo>
                    <a:pt x="1063" y="11702"/>
                  </a:lnTo>
                  <a:lnTo>
                    <a:pt x="1063" y="3224"/>
                  </a:lnTo>
                  <a:cubicBezTo>
                    <a:pt x="1063" y="3085"/>
                    <a:pt x="1189" y="2958"/>
                    <a:pt x="1329" y="2958"/>
                  </a:cubicBezTo>
                  <a:lnTo>
                    <a:pt x="3553" y="2958"/>
                  </a:lnTo>
                  <a:lnTo>
                    <a:pt x="3553" y="3500"/>
                  </a:lnTo>
                  <a:lnTo>
                    <a:pt x="1866" y="3500"/>
                  </a:lnTo>
                  <a:cubicBezTo>
                    <a:pt x="1714" y="3500"/>
                    <a:pt x="1591" y="3609"/>
                    <a:pt x="1591" y="3762"/>
                  </a:cubicBezTo>
                  <a:lnTo>
                    <a:pt x="1591" y="10912"/>
                  </a:lnTo>
                  <a:cubicBezTo>
                    <a:pt x="1591" y="11052"/>
                    <a:pt x="1714" y="11174"/>
                    <a:pt x="1866" y="11174"/>
                  </a:cubicBezTo>
                  <a:lnTo>
                    <a:pt x="11716" y="11174"/>
                  </a:lnTo>
                  <a:cubicBezTo>
                    <a:pt x="11852" y="11174"/>
                    <a:pt x="11978" y="11052"/>
                    <a:pt x="11978" y="10912"/>
                  </a:cubicBezTo>
                  <a:lnTo>
                    <a:pt x="11978" y="3762"/>
                  </a:lnTo>
                  <a:cubicBezTo>
                    <a:pt x="11978" y="3609"/>
                    <a:pt x="11852" y="3500"/>
                    <a:pt x="11716" y="3500"/>
                  </a:cubicBezTo>
                  <a:lnTo>
                    <a:pt x="10013" y="3500"/>
                  </a:lnTo>
                  <a:lnTo>
                    <a:pt x="10013" y="2958"/>
                  </a:lnTo>
                  <a:close/>
                  <a:moveTo>
                    <a:pt x="13043" y="12240"/>
                  </a:moveTo>
                  <a:lnTo>
                    <a:pt x="13043" y="12768"/>
                  </a:lnTo>
                  <a:cubicBezTo>
                    <a:pt x="13043" y="12904"/>
                    <a:pt x="12917" y="13030"/>
                    <a:pt x="12765" y="13030"/>
                  </a:cubicBezTo>
                  <a:lnTo>
                    <a:pt x="801" y="13030"/>
                  </a:lnTo>
                  <a:cubicBezTo>
                    <a:pt x="648" y="13030"/>
                    <a:pt x="539" y="12904"/>
                    <a:pt x="539" y="12768"/>
                  </a:cubicBezTo>
                  <a:lnTo>
                    <a:pt x="539" y="12240"/>
                  </a:lnTo>
                  <a:lnTo>
                    <a:pt x="5007" y="12240"/>
                  </a:lnTo>
                  <a:cubicBezTo>
                    <a:pt x="5090" y="12393"/>
                    <a:pt x="5269" y="12502"/>
                    <a:pt x="5461" y="12502"/>
                  </a:cubicBezTo>
                  <a:lnTo>
                    <a:pt x="8104" y="12502"/>
                  </a:lnTo>
                  <a:cubicBezTo>
                    <a:pt x="8313" y="12502"/>
                    <a:pt x="8479" y="12393"/>
                    <a:pt x="8575" y="12240"/>
                  </a:cubicBezTo>
                  <a:close/>
                  <a:moveTo>
                    <a:pt x="6169" y="1"/>
                  </a:moveTo>
                  <a:cubicBezTo>
                    <a:pt x="6029" y="1"/>
                    <a:pt x="5906" y="110"/>
                    <a:pt x="5906" y="250"/>
                  </a:cubicBezTo>
                  <a:lnTo>
                    <a:pt x="5893" y="651"/>
                  </a:lnTo>
                  <a:cubicBezTo>
                    <a:pt x="5780" y="678"/>
                    <a:pt x="5684" y="718"/>
                    <a:pt x="5588" y="761"/>
                  </a:cubicBezTo>
                  <a:lnTo>
                    <a:pt x="5312" y="499"/>
                  </a:lnTo>
                  <a:cubicBezTo>
                    <a:pt x="5257" y="452"/>
                    <a:pt x="5190" y="428"/>
                    <a:pt x="5125" y="428"/>
                  </a:cubicBezTo>
                  <a:cubicBezTo>
                    <a:pt x="5055" y="428"/>
                    <a:pt x="4987" y="455"/>
                    <a:pt x="4937" y="512"/>
                  </a:cubicBezTo>
                  <a:lnTo>
                    <a:pt x="4067" y="1382"/>
                  </a:lnTo>
                  <a:cubicBezTo>
                    <a:pt x="3968" y="1481"/>
                    <a:pt x="3954" y="1647"/>
                    <a:pt x="4051" y="1743"/>
                  </a:cubicBezTo>
                  <a:lnTo>
                    <a:pt x="4329" y="2032"/>
                  </a:lnTo>
                  <a:cubicBezTo>
                    <a:pt x="4273" y="2129"/>
                    <a:pt x="4233" y="2228"/>
                    <a:pt x="4203" y="2324"/>
                  </a:cubicBezTo>
                  <a:lnTo>
                    <a:pt x="3802" y="2351"/>
                  </a:lnTo>
                  <a:cubicBezTo>
                    <a:pt x="3735" y="2351"/>
                    <a:pt x="3666" y="2377"/>
                    <a:pt x="3622" y="2434"/>
                  </a:cubicBezTo>
                  <a:lnTo>
                    <a:pt x="1329" y="2434"/>
                  </a:lnTo>
                  <a:cubicBezTo>
                    <a:pt x="884" y="2434"/>
                    <a:pt x="539" y="2792"/>
                    <a:pt x="539" y="3224"/>
                  </a:cubicBezTo>
                  <a:lnTo>
                    <a:pt x="539" y="11702"/>
                  </a:lnTo>
                  <a:lnTo>
                    <a:pt x="276" y="11702"/>
                  </a:lnTo>
                  <a:cubicBezTo>
                    <a:pt x="124" y="11702"/>
                    <a:pt x="1" y="11825"/>
                    <a:pt x="1" y="11964"/>
                  </a:cubicBezTo>
                  <a:lnTo>
                    <a:pt x="1" y="12768"/>
                  </a:lnTo>
                  <a:cubicBezTo>
                    <a:pt x="1" y="13209"/>
                    <a:pt x="359" y="13555"/>
                    <a:pt x="801" y="13555"/>
                  </a:cubicBezTo>
                  <a:lnTo>
                    <a:pt x="13306" y="13555"/>
                  </a:lnTo>
                  <a:cubicBezTo>
                    <a:pt x="13445" y="13555"/>
                    <a:pt x="13568" y="13445"/>
                    <a:pt x="13568" y="13292"/>
                  </a:cubicBezTo>
                  <a:lnTo>
                    <a:pt x="13568" y="11798"/>
                  </a:lnTo>
                  <a:cubicBezTo>
                    <a:pt x="13568" y="11742"/>
                    <a:pt x="13528" y="11702"/>
                    <a:pt x="13485" y="11702"/>
                  </a:cubicBezTo>
                  <a:lnTo>
                    <a:pt x="13043" y="11702"/>
                  </a:lnTo>
                  <a:lnTo>
                    <a:pt x="13043" y="3224"/>
                  </a:lnTo>
                  <a:cubicBezTo>
                    <a:pt x="13043" y="2792"/>
                    <a:pt x="12682" y="2434"/>
                    <a:pt x="12240" y="2434"/>
                  </a:cubicBezTo>
                  <a:lnTo>
                    <a:pt x="9943" y="2434"/>
                  </a:lnTo>
                  <a:cubicBezTo>
                    <a:pt x="9903" y="2377"/>
                    <a:pt x="9833" y="2351"/>
                    <a:pt x="9764" y="2351"/>
                  </a:cubicBezTo>
                  <a:lnTo>
                    <a:pt x="9379" y="2324"/>
                  </a:lnTo>
                  <a:cubicBezTo>
                    <a:pt x="9335" y="2228"/>
                    <a:pt x="9296" y="2129"/>
                    <a:pt x="9252" y="2032"/>
                  </a:cubicBezTo>
                  <a:lnTo>
                    <a:pt x="9515" y="1743"/>
                  </a:lnTo>
                  <a:cubicBezTo>
                    <a:pt x="9611" y="1647"/>
                    <a:pt x="9611" y="1481"/>
                    <a:pt x="9515" y="1382"/>
                  </a:cubicBezTo>
                  <a:lnTo>
                    <a:pt x="8632" y="512"/>
                  </a:lnTo>
                  <a:cubicBezTo>
                    <a:pt x="8580" y="455"/>
                    <a:pt x="8511" y="428"/>
                    <a:pt x="8443" y="428"/>
                  </a:cubicBezTo>
                  <a:cubicBezTo>
                    <a:pt x="8379" y="428"/>
                    <a:pt x="8316" y="452"/>
                    <a:pt x="8270" y="499"/>
                  </a:cubicBezTo>
                  <a:lnTo>
                    <a:pt x="7981" y="761"/>
                  </a:lnTo>
                  <a:cubicBezTo>
                    <a:pt x="7885" y="718"/>
                    <a:pt x="7785" y="678"/>
                    <a:pt x="7689" y="651"/>
                  </a:cubicBezTo>
                  <a:lnTo>
                    <a:pt x="7676" y="250"/>
                  </a:lnTo>
                  <a:cubicBezTo>
                    <a:pt x="7662" y="110"/>
                    <a:pt x="7553" y="1"/>
                    <a:pt x="7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5"/>
            <p:cNvSpPr/>
            <p:nvPr/>
          </p:nvSpPr>
          <p:spPr>
            <a:xfrm>
              <a:off x="2619450" y="2159900"/>
              <a:ext cx="79600" cy="79250"/>
            </a:xfrm>
            <a:custGeom>
              <a:rect b="b" l="l" r="r" t="t"/>
              <a:pathLst>
                <a:path extrusionOk="0" h="3170" w="3184">
                  <a:moveTo>
                    <a:pt x="1590" y="527"/>
                  </a:moveTo>
                  <a:cubicBezTo>
                    <a:pt x="2171" y="527"/>
                    <a:pt x="2643" y="998"/>
                    <a:pt x="2643" y="1579"/>
                  </a:cubicBezTo>
                  <a:cubicBezTo>
                    <a:pt x="2614" y="2285"/>
                    <a:pt x="2099" y="2637"/>
                    <a:pt x="1584" y="2637"/>
                  </a:cubicBezTo>
                  <a:cubicBezTo>
                    <a:pt x="1069" y="2637"/>
                    <a:pt x="555" y="2285"/>
                    <a:pt x="528" y="1579"/>
                  </a:cubicBezTo>
                  <a:cubicBezTo>
                    <a:pt x="528" y="998"/>
                    <a:pt x="996" y="527"/>
                    <a:pt x="1590" y="527"/>
                  </a:cubicBezTo>
                  <a:close/>
                  <a:moveTo>
                    <a:pt x="1592" y="1"/>
                  </a:moveTo>
                  <a:cubicBezTo>
                    <a:pt x="817" y="1"/>
                    <a:pt x="42" y="527"/>
                    <a:pt x="0" y="1579"/>
                  </a:cubicBezTo>
                  <a:cubicBezTo>
                    <a:pt x="0" y="2462"/>
                    <a:pt x="707" y="3169"/>
                    <a:pt x="1590" y="3169"/>
                  </a:cubicBezTo>
                  <a:cubicBezTo>
                    <a:pt x="2463" y="3169"/>
                    <a:pt x="3184" y="2462"/>
                    <a:pt x="3184" y="1579"/>
                  </a:cubicBezTo>
                  <a:cubicBezTo>
                    <a:pt x="3142" y="527"/>
                    <a:pt x="2367" y="1"/>
                    <a:pt x="1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5"/>
            <p:cNvSpPr/>
            <p:nvPr/>
          </p:nvSpPr>
          <p:spPr>
            <a:xfrm>
              <a:off x="2560025" y="2282350"/>
              <a:ext cx="198375" cy="92325"/>
            </a:xfrm>
            <a:custGeom>
              <a:rect b="b" l="l" r="r" t="t"/>
              <a:pathLst>
                <a:path extrusionOk="0" h="3693" w="7935">
                  <a:moveTo>
                    <a:pt x="7138" y="525"/>
                  </a:moveTo>
                  <a:cubicBezTo>
                    <a:pt x="7274" y="525"/>
                    <a:pt x="7400" y="651"/>
                    <a:pt x="7400" y="788"/>
                  </a:cubicBezTo>
                  <a:cubicBezTo>
                    <a:pt x="7393" y="966"/>
                    <a:pt x="7268" y="1053"/>
                    <a:pt x="7142" y="1053"/>
                  </a:cubicBezTo>
                  <a:cubicBezTo>
                    <a:pt x="7012" y="1053"/>
                    <a:pt x="6880" y="962"/>
                    <a:pt x="6872" y="788"/>
                  </a:cubicBezTo>
                  <a:cubicBezTo>
                    <a:pt x="6872" y="651"/>
                    <a:pt x="6985" y="525"/>
                    <a:pt x="7138" y="525"/>
                  </a:cubicBezTo>
                  <a:close/>
                  <a:moveTo>
                    <a:pt x="3041" y="788"/>
                  </a:moveTo>
                  <a:cubicBezTo>
                    <a:pt x="3181" y="788"/>
                    <a:pt x="3303" y="914"/>
                    <a:pt x="3303" y="1050"/>
                  </a:cubicBezTo>
                  <a:cubicBezTo>
                    <a:pt x="3297" y="1231"/>
                    <a:pt x="3169" y="1321"/>
                    <a:pt x="3041" y="1321"/>
                  </a:cubicBezTo>
                  <a:cubicBezTo>
                    <a:pt x="2913" y="1321"/>
                    <a:pt x="2786" y="1231"/>
                    <a:pt x="2779" y="1050"/>
                  </a:cubicBezTo>
                  <a:cubicBezTo>
                    <a:pt x="2779" y="914"/>
                    <a:pt x="2888" y="788"/>
                    <a:pt x="3041" y="788"/>
                  </a:cubicBezTo>
                  <a:close/>
                  <a:moveTo>
                    <a:pt x="800" y="1797"/>
                  </a:moveTo>
                  <a:cubicBezTo>
                    <a:pt x="940" y="1797"/>
                    <a:pt x="1063" y="1910"/>
                    <a:pt x="1063" y="2062"/>
                  </a:cubicBezTo>
                  <a:cubicBezTo>
                    <a:pt x="1056" y="2235"/>
                    <a:pt x="928" y="2321"/>
                    <a:pt x="800" y="2321"/>
                  </a:cubicBezTo>
                  <a:cubicBezTo>
                    <a:pt x="673" y="2321"/>
                    <a:pt x="545" y="2235"/>
                    <a:pt x="538" y="2062"/>
                  </a:cubicBezTo>
                  <a:cubicBezTo>
                    <a:pt x="538" y="1910"/>
                    <a:pt x="648" y="1797"/>
                    <a:pt x="800" y="1797"/>
                  </a:cubicBezTo>
                  <a:close/>
                  <a:moveTo>
                    <a:pt x="5020" y="2643"/>
                  </a:moveTo>
                  <a:cubicBezTo>
                    <a:pt x="5159" y="2643"/>
                    <a:pt x="5282" y="2753"/>
                    <a:pt x="5282" y="2905"/>
                  </a:cubicBezTo>
                  <a:cubicBezTo>
                    <a:pt x="5282" y="3042"/>
                    <a:pt x="5159" y="3168"/>
                    <a:pt x="5020" y="3168"/>
                  </a:cubicBezTo>
                  <a:cubicBezTo>
                    <a:pt x="4674" y="3154"/>
                    <a:pt x="4674" y="2656"/>
                    <a:pt x="5020" y="2643"/>
                  </a:cubicBezTo>
                  <a:close/>
                  <a:moveTo>
                    <a:pt x="7120" y="1"/>
                  </a:moveTo>
                  <a:cubicBezTo>
                    <a:pt x="6548" y="1"/>
                    <a:pt x="6158" y="627"/>
                    <a:pt x="6417" y="1133"/>
                  </a:cubicBezTo>
                  <a:lnTo>
                    <a:pt x="5365" y="2185"/>
                  </a:lnTo>
                  <a:cubicBezTo>
                    <a:pt x="5262" y="2137"/>
                    <a:pt x="5141" y="2113"/>
                    <a:pt x="5020" y="2113"/>
                  </a:cubicBezTo>
                  <a:cubicBezTo>
                    <a:pt x="4898" y="2113"/>
                    <a:pt x="4777" y="2137"/>
                    <a:pt x="4674" y="2185"/>
                  </a:cubicBezTo>
                  <a:lnTo>
                    <a:pt x="3775" y="1368"/>
                  </a:lnTo>
                  <a:cubicBezTo>
                    <a:pt x="3995" y="863"/>
                    <a:pt x="3604" y="263"/>
                    <a:pt x="3059" y="263"/>
                  </a:cubicBezTo>
                  <a:cubicBezTo>
                    <a:pt x="3053" y="263"/>
                    <a:pt x="3047" y="263"/>
                    <a:pt x="3041" y="263"/>
                  </a:cubicBezTo>
                  <a:cubicBezTo>
                    <a:pt x="2600" y="263"/>
                    <a:pt x="2225" y="635"/>
                    <a:pt x="2254" y="1093"/>
                  </a:cubicBezTo>
                  <a:lnTo>
                    <a:pt x="1312" y="1465"/>
                  </a:lnTo>
                  <a:cubicBezTo>
                    <a:pt x="1161" y="1331"/>
                    <a:pt x="980" y="1270"/>
                    <a:pt x="803" y="1270"/>
                  </a:cubicBezTo>
                  <a:cubicBezTo>
                    <a:pt x="395" y="1270"/>
                    <a:pt x="0" y="1588"/>
                    <a:pt x="0" y="2062"/>
                  </a:cubicBezTo>
                  <a:cubicBezTo>
                    <a:pt x="0" y="2504"/>
                    <a:pt x="359" y="2849"/>
                    <a:pt x="800" y="2849"/>
                  </a:cubicBezTo>
                  <a:cubicBezTo>
                    <a:pt x="807" y="2849"/>
                    <a:pt x="814" y="2849"/>
                    <a:pt x="821" y="2849"/>
                  </a:cubicBezTo>
                  <a:cubicBezTo>
                    <a:pt x="1296" y="2849"/>
                    <a:pt x="1659" y="2401"/>
                    <a:pt x="1577" y="1923"/>
                  </a:cubicBezTo>
                  <a:lnTo>
                    <a:pt x="2447" y="1578"/>
                  </a:lnTo>
                  <a:cubicBezTo>
                    <a:pt x="2590" y="1754"/>
                    <a:pt x="2822" y="1852"/>
                    <a:pt x="3051" y="1852"/>
                  </a:cubicBezTo>
                  <a:cubicBezTo>
                    <a:pt x="3180" y="1852"/>
                    <a:pt x="3307" y="1821"/>
                    <a:pt x="3416" y="1757"/>
                  </a:cubicBezTo>
                  <a:lnTo>
                    <a:pt x="4299" y="2574"/>
                  </a:lnTo>
                  <a:cubicBezTo>
                    <a:pt x="4053" y="3079"/>
                    <a:pt x="4444" y="3692"/>
                    <a:pt x="5002" y="3692"/>
                  </a:cubicBezTo>
                  <a:cubicBezTo>
                    <a:pt x="5008" y="3692"/>
                    <a:pt x="5014" y="3692"/>
                    <a:pt x="5020" y="3692"/>
                  </a:cubicBezTo>
                  <a:cubicBezTo>
                    <a:pt x="5025" y="3692"/>
                    <a:pt x="5031" y="3692"/>
                    <a:pt x="5037" y="3692"/>
                  </a:cubicBezTo>
                  <a:cubicBezTo>
                    <a:pt x="5595" y="3692"/>
                    <a:pt x="5986" y="3066"/>
                    <a:pt x="5740" y="2560"/>
                  </a:cubicBezTo>
                  <a:lnTo>
                    <a:pt x="6789" y="1508"/>
                  </a:lnTo>
                  <a:cubicBezTo>
                    <a:pt x="6897" y="1560"/>
                    <a:pt x="7011" y="1585"/>
                    <a:pt x="7123" y="1585"/>
                  </a:cubicBezTo>
                  <a:cubicBezTo>
                    <a:pt x="7542" y="1585"/>
                    <a:pt x="7935" y="1246"/>
                    <a:pt x="7924" y="788"/>
                  </a:cubicBezTo>
                  <a:cubicBezTo>
                    <a:pt x="7924" y="359"/>
                    <a:pt x="7566" y="1"/>
                    <a:pt x="7138" y="1"/>
                  </a:cubicBezTo>
                  <a:cubicBezTo>
                    <a:pt x="7132" y="1"/>
                    <a:pt x="7126" y="1"/>
                    <a:pt x="7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39" name="Google Shape;839;p35"/>
          <p:cNvCxnSpPr>
            <a:stCxn id="840" idx="3"/>
            <a:endCxn id="834" idx="1"/>
          </p:cNvCxnSpPr>
          <p:nvPr/>
        </p:nvCxnSpPr>
        <p:spPr>
          <a:xfrm>
            <a:off x="2017150" y="1512625"/>
            <a:ext cx="304800" cy="0"/>
          </a:xfrm>
          <a:prstGeom prst="straightConnector1">
            <a:avLst/>
          </a:prstGeom>
          <a:noFill/>
          <a:ln cap="flat" cmpd="sng" w="9525">
            <a:solidFill>
              <a:schemeClr val="dk1"/>
            </a:solidFill>
            <a:prstDash val="solid"/>
            <a:round/>
            <a:headEnd len="med" w="med" type="none"/>
            <a:tailEnd len="med" w="med" type="diamond"/>
          </a:ln>
        </p:spPr>
      </p:cxnSp>
      <p:sp>
        <p:nvSpPr>
          <p:cNvPr id="841" name="Google Shape;841;p35"/>
          <p:cNvSpPr/>
          <p:nvPr/>
        </p:nvSpPr>
        <p:spPr>
          <a:xfrm>
            <a:off x="4716422" y="1229138"/>
            <a:ext cx="567000" cy="567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2" name="Google Shape;842;p35"/>
          <p:cNvCxnSpPr>
            <a:stCxn id="843" idx="3"/>
            <a:endCxn id="841" idx="1"/>
          </p:cNvCxnSpPr>
          <p:nvPr/>
        </p:nvCxnSpPr>
        <p:spPr>
          <a:xfrm>
            <a:off x="4411625" y="1512651"/>
            <a:ext cx="304800" cy="0"/>
          </a:xfrm>
          <a:prstGeom prst="straightConnector1">
            <a:avLst/>
          </a:prstGeom>
          <a:noFill/>
          <a:ln cap="flat" cmpd="sng" w="9525">
            <a:solidFill>
              <a:schemeClr val="dk1"/>
            </a:solidFill>
            <a:prstDash val="solid"/>
            <a:round/>
            <a:headEnd len="med" w="med" type="none"/>
            <a:tailEnd len="med" w="med" type="diamond"/>
          </a:ln>
        </p:spPr>
      </p:cxnSp>
      <p:sp>
        <p:nvSpPr>
          <p:cNvPr id="844" name="Google Shape;844;p35"/>
          <p:cNvSpPr/>
          <p:nvPr/>
        </p:nvSpPr>
        <p:spPr>
          <a:xfrm>
            <a:off x="7110897" y="1229138"/>
            <a:ext cx="567000" cy="567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5"/>
          <p:cNvSpPr/>
          <p:nvPr/>
        </p:nvSpPr>
        <p:spPr>
          <a:xfrm>
            <a:off x="2321947" y="2674688"/>
            <a:ext cx="567000" cy="567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 name="Google Shape;846;p35"/>
          <p:cNvCxnSpPr>
            <a:stCxn id="847" idx="3"/>
            <a:endCxn id="845" idx="1"/>
          </p:cNvCxnSpPr>
          <p:nvPr/>
        </p:nvCxnSpPr>
        <p:spPr>
          <a:xfrm>
            <a:off x="2017200" y="2958200"/>
            <a:ext cx="304800" cy="0"/>
          </a:xfrm>
          <a:prstGeom prst="straightConnector1">
            <a:avLst/>
          </a:prstGeom>
          <a:noFill/>
          <a:ln cap="flat" cmpd="sng" w="9525">
            <a:solidFill>
              <a:schemeClr val="dk1"/>
            </a:solidFill>
            <a:prstDash val="solid"/>
            <a:round/>
            <a:headEnd len="med" w="med" type="none"/>
            <a:tailEnd len="med" w="med" type="diamond"/>
          </a:ln>
        </p:spPr>
      </p:cxnSp>
      <p:sp>
        <p:nvSpPr>
          <p:cNvPr id="848" name="Google Shape;848;p35"/>
          <p:cNvSpPr/>
          <p:nvPr/>
        </p:nvSpPr>
        <p:spPr>
          <a:xfrm>
            <a:off x="4716422" y="2674688"/>
            <a:ext cx="567000" cy="567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 name="Google Shape;849;p35"/>
          <p:cNvCxnSpPr>
            <a:stCxn id="850" idx="3"/>
            <a:endCxn id="848" idx="1"/>
          </p:cNvCxnSpPr>
          <p:nvPr/>
        </p:nvCxnSpPr>
        <p:spPr>
          <a:xfrm>
            <a:off x="4411625" y="2958199"/>
            <a:ext cx="304800" cy="0"/>
          </a:xfrm>
          <a:prstGeom prst="straightConnector1">
            <a:avLst/>
          </a:prstGeom>
          <a:noFill/>
          <a:ln cap="flat" cmpd="sng" w="9525">
            <a:solidFill>
              <a:schemeClr val="dk1"/>
            </a:solidFill>
            <a:prstDash val="solid"/>
            <a:round/>
            <a:headEnd len="med" w="med" type="none"/>
            <a:tailEnd len="med" w="med" type="diamond"/>
          </a:ln>
        </p:spPr>
      </p:cxnSp>
      <p:sp>
        <p:nvSpPr>
          <p:cNvPr id="851" name="Google Shape;851;p35"/>
          <p:cNvSpPr/>
          <p:nvPr/>
        </p:nvSpPr>
        <p:spPr>
          <a:xfrm>
            <a:off x="7110897" y="2674688"/>
            <a:ext cx="567000" cy="567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5"/>
          <p:cNvSpPr txBox="1"/>
          <p:nvPr>
            <p:ph idx="6" type="subTitle"/>
          </p:nvPr>
        </p:nvSpPr>
        <p:spPr>
          <a:xfrm>
            <a:off x="5772750" y="1733600"/>
            <a:ext cx="2387400" cy="33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300">
                <a:latin typeface="Poppins Black"/>
                <a:ea typeface="Poppins Black"/>
                <a:cs typeface="Poppins Black"/>
                <a:sym typeface="Poppins Black"/>
              </a:rPr>
              <a:t>Perks by Gender Analysis</a:t>
            </a:r>
            <a:endParaRPr sz="1300"/>
          </a:p>
        </p:txBody>
      </p:sp>
      <p:grpSp>
        <p:nvGrpSpPr>
          <p:cNvPr id="853" name="Google Shape;853;p35"/>
          <p:cNvGrpSpPr/>
          <p:nvPr/>
        </p:nvGrpSpPr>
        <p:grpSpPr>
          <a:xfrm>
            <a:off x="7224810" y="2788763"/>
            <a:ext cx="339200" cy="338875"/>
            <a:chOff x="4016825" y="3801400"/>
            <a:chExt cx="339200" cy="338875"/>
          </a:xfrm>
        </p:grpSpPr>
        <p:sp>
          <p:nvSpPr>
            <p:cNvPr id="854" name="Google Shape;854;p35"/>
            <p:cNvSpPr/>
            <p:nvPr/>
          </p:nvSpPr>
          <p:spPr>
            <a:xfrm>
              <a:off x="4016825" y="3801400"/>
              <a:ext cx="339200" cy="338875"/>
            </a:xfrm>
            <a:custGeom>
              <a:rect b="b" l="l" r="r" t="t"/>
              <a:pathLst>
                <a:path extrusionOk="0" h="13555" w="13568">
                  <a:moveTo>
                    <a:pt x="10125" y="525"/>
                  </a:moveTo>
                  <a:lnTo>
                    <a:pt x="10125" y="4233"/>
                  </a:lnTo>
                  <a:lnTo>
                    <a:pt x="8767" y="4233"/>
                  </a:lnTo>
                  <a:cubicBezTo>
                    <a:pt x="8701" y="4233"/>
                    <a:pt x="8645" y="4259"/>
                    <a:pt x="8588" y="4316"/>
                  </a:cubicBezTo>
                  <a:lnTo>
                    <a:pt x="8133" y="4771"/>
                  </a:lnTo>
                  <a:lnTo>
                    <a:pt x="7675" y="4316"/>
                  </a:lnTo>
                  <a:cubicBezTo>
                    <a:pt x="7635" y="4259"/>
                    <a:pt x="7566" y="4233"/>
                    <a:pt x="7496" y="4233"/>
                  </a:cubicBezTo>
                  <a:lnTo>
                    <a:pt x="6155" y="4233"/>
                  </a:lnTo>
                  <a:lnTo>
                    <a:pt x="6155" y="525"/>
                  </a:lnTo>
                  <a:close/>
                  <a:moveTo>
                    <a:pt x="11453" y="4024"/>
                  </a:moveTo>
                  <a:lnTo>
                    <a:pt x="11453" y="10650"/>
                  </a:lnTo>
                  <a:lnTo>
                    <a:pt x="2128" y="10650"/>
                  </a:lnTo>
                  <a:lnTo>
                    <a:pt x="2128" y="4024"/>
                  </a:lnTo>
                  <a:lnTo>
                    <a:pt x="5614" y="4024"/>
                  </a:lnTo>
                  <a:lnTo>
                    <a:pt x="5614" y="4233"/>
                  </a:lnTo>
                  <a:cubicBezTo>
                    <a:pt x="5614" y="4522"/>
                    <a:pt x="5850" y="4771"/>
                    <a:pt x="6155" y="4771"/>
                  </a:cubicBezTo>
                  <a:lnTo>
                    <a:pt x="7386" y="4771"/>
                  </a:lnTo>
                  <a:lnTo>
                    <a:pt x="7758" y="5146"/>
                  </a:lnTo>
                  <a:cubicBezTo>
                    <a:pt x="7855" y="5242"/>
                    <a:pt x="7994" y="5298"/>
                    <a:pt x="8133" y="5298"/>
                  </a:cubicBezTo>
                  <a:cubicBezTo>
                    <a:pt x="8270" y="5298"/>
                    <a:pt x="8409" y="5242"/>
                    <a:pt x="8505" y="5146"/>
                  </a:cubicBezTo>
                  <a:lnTo>
                    <a:pt x="8880" y="4771"/>
                  </a:lnTo>
                  <a:lnTo>
                    <a:pt x="10125" y="4771"/>
                  </a:lnTo>
                  <a:cubicBezTo>
                    <a:pt x="10414" y="4771"/>
                    <a:pt x="10650" y="4522"/>
                    <a:pt x="10650" y="4233"/>
                  </a:cubicBezTo>
                  <a:lnTo>
                    <a:pt x="10650" y="4024"/>
                  </a:lnTo>
                  <a:close/>
                  <a:moveTo>
                    <a:pt x="12240" y="2961"/>
                  </a:moveTo>
                  <a:cubicBezTo>
                    <a:pt x="12392" y="2961"/>
                    <a:pt x="12502" y="3084"/>
                    <a:pt x="12502" y="3224"/>
                  </a:cubicBezTo>
                  <a:lnTo>
                    <a:pt x="12502" y="11702"/>
                  </a:lnTo>
                  <a:lnTo>
                    <a:pt x="8369" y="11702"/>
                  </a:lnTo>
                  <a:cubicBezTo>
                    <a:pt x="8230" y="11702"/>
                    <a:pt x="8104" y="11825"/>
                    <a:pt x="8104" y="11964"/>
                  </a:cubicBezTo>
                  <a:lnTo>
                    <a:pt x="5464" y="11964"/>
                  </a:lnTo>
                  <a:cubicBezTo>
                    <a:pt x="5464" y="11825"/>
                    <a:pt x="5338" y="11702"/>
                    <a:pt x="5199" y="11702"/>
                  </a:cubicBezTo>
                  <a:lnTo>
                    <a:pt x="1066" y="11702"/>
                  </a:lnTo>
                  <a:lnTo>
                    <a:pt x="1066" y="3224"/>
                  </a:lnTo>
                  <a:cubicBezTo>
                    <a:pt x="1066" y="3084"/>
                    <a:pt x="1176" y="2961"/>
                    <a:pt x="1328" y="2961"/>
                  </a:cubicBezTo>
                  <a:lnTo>
                    <a:pt x="5614" y="2961"/>
                  </a:lnTo>
                  <a:lnTo>
                    <a:pt x="5614" y="3499"/>
                  </a:lnTo>
                  <a:lnTo>
                    <a:pt x="1853" y="3499"/>
                  </a:lnTo>
                  <a:cubicBezTo>
                    <a:pt x="1713" y="3499"/>
                    <a:pt x="1590" y="3609"/>
                    <a:pt x="1590" y="3761"/>
                  </a:cubicBezTo>
                  <a:lnTo>
                    <a:pt x="1590" y="10912"/>
                  </a:lnTo>
                  <a:cubicBezTo>
                    <a:pt x="1590" y="11051"/>
                    <a:pt x="1713" y="11177"/>
                    <a:pt x="1853" y="11177"/>
                  </a:cubicBezTo>
                  <a:lnTo>
                    <a:pt x="11715" y="11177"/>
                  </a:lnTo>
                  <a:cubicBezTo>
                    <a:pt x="11855" y="11177"/>
                    <a:pt x="11977" y="11051"/>
                    <a:pt x="11977" y="10912"/>
                  </a:cubicBezTo>
                  <a:lnTo>
                    <a:pt x="11977" y="3761"/>
                  </a:lnTo>
                  <a:cubicBezTo>
                    <a:pt x="11977" y="3609"/>
                    <a:pt x="11855" y="3499"/>
                    <a:pt x="11715" y="3499"/>
                  </a:cubicBezTo>
                  <a:lnTo>
                    <a:pt x="10650" y="3499"/>
                  </a:lnTo>
                  <a:lnTo>
                    <a:pt x="10650" y="2961"/>
                  </a:lnTo>
                  <a:close/>
                  <a:moveTo>
                    <a:pt x="13030" y="12240"/>
                  </a:moveTo>
                  <a:lnTo>
                    <a:pt x="13030" y="12767"/>
                  </a:lnTo>
                  <a:cubicBezTo>
                    <a:pt x="13030" y="12904"/>
                    <a:pt x="12917" y="13030"/>
                    <a:pt x="12768" y="13030"/>
                  </a:cubicBezTo>
                  <a:lnTo>
                    <a:pt x="800" y="13030"/>
                  </a:lnTo>
                  <a:cubicBezTo>
                    <a:pt x="651" y="13030"/>
                    <a:pt x="538" y="12904"/>
                    <a:pt x="538" y="12767"/>
                  </a:cubicBezTo>
                  <a:lnTo>
                    <a:pt x="538" y="12240"/>
                  </a:lnTo>
                  <a:lnTo>
                    <a:pt x="5006" y="12240"/>
                  </a:lnTo>
                  <a:cubicBezTo>
                    <a:pt x="5089" y="12392"/>
                    <a:pt x="5269" y="12505"/>
                    <a:pt x="5464" y="12505"/>
                  </a:cubicBezTo>
                  <a:lnTo>
                    <a:pt x="8104" y="12505"/>
                  </a:lnTo>
                  <a:cubicBezTo>
                    <a:pt x="8299" y="12505"/>
                    <a:pt x="8479" y="12392"/>
                    <a:pt x="8562" y="12240"/>
                  </a:cubicBezTo>
                  <a:close/>
                  <a:moveTo>
                    <a:pt x="6155" y="0"/>
                  </a:moveTo>
                  <a:cubicBezTo>
                    <a:pt x="5850" y="0"/>
                    <a:pt x="5614" y="236"/>
                    <a:pt x="5614" y="525"/>
                  </a:cubicBezTo>
                  <a:lnTo>
                    <a:pt x="5614" y="2434"/>
                  </a:lnTo>
                  <a:lnTo>
                    <a:pt x="1328" y="2434"/>
                  </a:lnTo>
                  <a:cubicBezTo>
                    <a:pt x="883" y="2434"/>
                    <a:pt x="538" y="2795"/>
                    <a:pt x="538" y="3224"/>
                  </a:cubicBezTo>
                  <a:lnTo>
                    <a:pt x="538" y="11702"/>
                  </a:lnTo>
                  <a:lnTo>
                    <a:pt x="263" y="11702"/>
                  </a:lnTo>
                  <a:cubicBezTo>
                    <a:pt x="123" y="11702"/>
                    <a:pt x="0" y="11825"/>
                    <a:pt x="0" y="11964"/>
                  </a:cubicBezTo>
                  <a:lnTo>
                    <a:pt x="0" y="12767"/>
                  </a:lnTo>
                  <a:cubicBezTo>
                    <a:pt x="0" y="13209"/>
                    <a:pt x="359" y="13554"/>
                    <a:pt x="800" y="13554"/>
                  </a:cubicBezTo>
                  <a:lnTo>
                    <a:pt x="12768" y="13554"/>
                  </a:lnTo>
                  <a:cubicBezTo>
                    <a:pt x="13209" y="13554"/>
                    <a:pt x="13568" y="13209"/>
                    <a:pt x="13568" y="12767"/>
                  </a:cubicBezTo>
                  <a:lnTo>
                    <a:pt x="13568" y="11964"/>
                  </a:lnTo>
                  <a:cubicBezTo>
                    <a:pt x="13568" y="11825"/>
                    <a:pt x="13445" y="11702"/>
                    <a:pt x="13305" y="11702"/>
                  </a:cubicBezTo>
                  <a:lnTo>
                    <a:pt x="13030" y="11702"/>
                  </a:lnTo>
                  <a:lnTo>
                    <a:pt x="13030" y="3224"/>
                  </a:lnTo>
                  <a:cubicBezTo>
                    <a:pt x="13030" y="2795"/>
                    <a:pt x="12685" y="2434"/>
                    <a:pt x="12240" y="2434"/>
                  </a:cubicBezTo>
                  <a:lnTo>
                    <a:pt x="10650" y="2434"/>
                  </a:lnTo>
                  <a:lnTo>
                    <a:pt x="10650" y="525"/>
                  </a:lnTo>
                  <a:cubicBezTo>
                    <a:pt x="10650" y="236"/>
                    <a:pt x="10414" y="0"/>
                    <a:pt x="10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5"/>
            <p:cNvSpPr/>
            <p:nvPr/>
          </p:nvSpPr>
          <p:spPr>
            <a:xfrm>
              <a:off x="4186625" y="3828025"/>
              <a:ext cx="67000" cy="66150"/>
            </a:xfrm>
            <a:custGeom>
              <a:rect b="b" l="l" r="r" t="t"/>
              <a:pathLst>
                <a:path extrusionOk="0" h="2646" w="2680">
                  <a:moveTo>
                    <a:pt x="1617" y="525"/>
                  </a:moveTo>
                  <a:cubicBezTo>
                    <a:pt x="1909" y="525"/>
                    <a:pt x="2141" y="761"/>
                    <a:pt x="2141" y="1067"/>
                  </a:cubicBezTo>
                  <a:cubicBezTo>
                    <a:pt x="2128" y="1412"/>
                    <a:pt x="1869" y="1584"/>
                    <a:pt x="1610" y="1584"/>
                  </a:cubicBezTo>
                  <a:cubicBezTo>
                    <a:pt x="1351" y="1584"/>
                    <a:pt x="1092" y="1412"/>
                    <a:pt x="1079" y="1067"/>
                  </a:cubicBezTo>
                  <a:cubicBezTo>
                    <a:pt x="1079" y="761"/>
                    <a:pt x="1312" y="525"/>
                    <a:pt x="1617" y="525"/>
                  </a:cubicBezTo>
                  <a:close/>
                  <a:moveTo>
                    <a:pt x="1600" y="1"/>
                  </a:moveTo>
                  <a:cubicBezTo>
                    <a:pt x="793" y="1"/>
                    <a:pt x="279" y="919"/>
                    <a:pt x="704" y="1604"/>
                  </a:cubicBezTo>
                  <a:lnTo>
                    <a:pt x="97" y="2199"/>
                  </a:lnTo>
                  <a:cubicBezTo>
                    <a:pt x="0" y="2295"/>
                    <a:pt x="0" y="2461"/>
                    <a:pt x="97" y="2574"/>
                  </a:cubicBezTo>
                  <a:cubicBezTo>
                    <a:pt x="151" y="2622"/>
                    <a:pt x="220" y="2646"/>
                    <a:pt x="287" y="2646"/>
                  </a:cubicBezTo>
                  <a:cubicBezTo>
                    <a:pt x="355" y="2646"/>
                    <a:pt x="420" y="2622"/>
                    <a:pt x="468" y="2574"/>
                  </a:cubicBezTo>
                  <a:lnTo>
                    <a:pt x="1079" y="1979"/>
                  </a:lnTo>
                  <a:cubicBezTo>
                    <a:pt x="1242" y="2079"/>
                    <a:pt x="1420" y="2125"/>
                    <a:pt x="1595" y="2125"/>
                  </a:cubicBezTo>
                  <a:cubicBezTo>
                    <a:pt x="2148" y="2125"/>
                    <a:pt x="2679" y="1674"/>
                    <a:pt x="2669" y="1067"/>
                  </a:cubicBezTo>
                  <a:cubicBezTo>
                    <a:pt x="2669" y="469"/>
                    <a:pt x="2198" y="1"/>
                    <a:pt x="1617" y="1"/>
                  </a:cubicBezTo>
                  <a:cubicBezTo>
                    <a:pt x="1611" y="1"/>
                    <a:pt x="1605" y="1"/>
                    <a:pt x="1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5"/>
            <p:cNvSpPr/>
            <p:nvPr/>
          </p:nvSpPr>
          <p:spPr>
            <a:xfrm>
              <a:off x="4083225" y="3928100"/>
              <a:ext cx="119275" cy="126100"/>
            </a:xfrm>
            <a:custGeom>
              <a:rect b="b" l="l" r="r" t="t"/>
              <a:pathLst>
                <a:path extrusionOk="0" h="5044" w="4771">
                  <a:moveTo>
                    <a:pt x="2390" y="541"/>
                  </a:moveTo>
                  <a:cubicBezTo>
                    <a:pt x="3188" y="541"/>
                    <a:pt x="3984" y="672"/>
                    <a:pt x="4233" y="934"/>
                  </a:cubicBezTo>
                  <a:cubicBezTo>
                    <a:pt x="3977" y="1190"/>
                    <a:pt x="3178" y="1318"/>
                    <a:pt x="2380" y="1318"/>
                  </a:cubicBezTo>
                  <a:cubicBezTo>
                    <a:pt x="1583" y="1318"/>
                    <a:pt x="787" y="1190"/>
                    <a:pt x="538" y="934"/>
                  </a:cubicBezTo>
                  <a:cubicBezTo>
                    <a:pt x="793" y="672"/>
                    <a:pt x="1593" y="541"/>
                    <a:pt x="2390" y="541"/>
                  </a:cubicBezTo>
                  <a:close/>
                  <a:moveTo>
                    <a:pt x="4233" y="1545"/>
                  </a:moveTo>
                  <a:lnTo>
                    <a:pt x="4233" y="1986"/>
                  </a:lnTo>
                  <a:cubicBezTo>
                    <a:pt x="3997" y="2249"/>
                    <a:pt x="3188" y="2380"/>
                    <a:pt x="2379" y="2380"/>
                  </a:cubicBezTo>
                  <a:cubicBezTo>
                    <a:pt x="1569" y="2380"/>
                    <a:pt x="760" y="2249"/>
                    <a:pt x="525" y="1986"/>
                  </a:cubicBezTo>
                  <a:lnTo>
                    <a:pt x="525" y="1545"/>
                  </a:lnTo>
                  <a:cubicBezTo>
                    <a:pt x="1057" y="1759"/>
                    <a:pt x="1721" y="1866"/>
                    <a:pt x="2384" y="1866"/>
                  </a:cubicBezTo>
                  <a:cubicBezTo>
                    <a:pt x="3046" y="1866"/>
                    <a:pt x="3706" y="1759"/>
                    <a:pt x="4233" y="1545"/>
                  </a:cubicBezTo>
                  <a:close/>
                  <a:moveTo>
                    <a:pt x="4233" y="2607"/>
                  </a:moveTo>
                  <a:lnTo>
                    <a:pt x="4233" y="3039"/>
                  </a:lnTo>
                  <a:cubicBezTo>
                    <a:pt x="3997" y="3308"/>
                    <a:pt x="3188" y="3442"/>
                    <a:pt x="2379" y="3442"/>
                  </a:cubicBezTo>
                  <a:cubicBezTo>
                    <a:pt x="1569" y="3442"/>
                    <a:pt x="760" y="3308"/>
                    <a:pt x="525" y="3039"/>
                  </a:cubicBezTo>
                  <a:lnTo>
                    <a:pt x="525" y="2607"/>
                  </a:lnTo>
                  <a:cubicBezTo>
                    <a:pt x="1057" y="2815"/>
                    <a:pt x="1721" y="2918"/>
                    <a:pt x="2384" y="2918"/>
                  </a:cubicBezTo>
                  <a:cubicBezTo>
                    <a:pt x="3046" y="2918"/>
                    <a:pt x="3706" y="2815"/>
                    <a:pt x="4233" y="2607"/>
                  </a:cubicBezTo>
                  <a:close/>
                  <a:moveTo>
                    <a:pt x="4233" y="3673"/>
                  </a:moveTo>
                  <a:lnTo>
                    <a:pt x="4233" y="4101"/>
                  </a:lnTo>
                  <a:cubicBezTo>
                    <a:pt x="4163" y="4214"/>
                    <a:pt x="3539" y="4503"/>
                    <a:pt x="2377" y="4503"/>
                  </a:cubicBezTo>
                  <a:cubicBezTo>
                    <a:pt x="1215" y="4503"/>
                    <a:pt x="594" y="4214"/>
                    <a:pt x="525" y="4101"/>
                  </a:cubicBezTo>
                  <a:lnTo>
                    <a:pt x="525" y="3673"/>
                  </a:lnTo>
                  <a:cubicBezTo>
                    <a:pt x="1057" y="3880"/>
                    <a:pt x="1721" y="3984"/>
                    <a:pt x="2384" y="3984"/>
                  </a:cubicBezTo>
                  <a:cubicBezTo>
                    <a:pt x="3046" y="3984"/>
                    <a:pt x="3706" y="3880"/>
                    <a:pt x="4233" y="3673"/>
                  </a:cubicBezTo>
                  <a:close/>
                  <a:moveTo>
                    <a:pt x="2380" y="1"/>
                  </a:moveTo>
                  <a:cubicBezTo>
                    <a:pt x="1189" y="1"/>
                    <a:pt x="0" y="312"/>
                    <a:pt x="0" y="934"/>
                  </a:cubicBezTo>
                  <a:lnTo>
                    <a:pt x="0" y="4101"/>
                  </a:lnTo>
                  <a:cubicBezTo>
                    <a:pt x="0" y="4835"/>
                    <a:pt x="1494" y="5044"/>
                    <a:pt x="2377" y="5044"/>
                  </a:cubicBezTo>
                  <a:cubicBezTo>
                    <a:pt x="3263" y="5044"/>
                    <a:pt x="4770" y="4835"/>
                    <a:pt x="4770" y="4101"/>
                  </a:cubicBezTo>
                  <a:lnTo>
                    <a:pt x="4770" y="934"/>
                  </a:lnTo>
                  <a:cubicBezTo>
                    <a:pt x="4764" y="312"/>
                    <a:pt x="3571" y="1"/>
                    <a:pt x="2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5"/>
            <p:cNvSpPr/>
            <p:nvPr/>
          </p:nvSpPr>
          <p:spPr>
            <a:xfrm>
              <a:off x="4216325" y="4024400"/>
              <a:ext cx="67425" cy="13200"/>
            </a:xfrm>
            <a:custGeom>
              <a:rect b="b" l="l" r="r" t="t"/>
              <a:pathLst>
                <a:path extrusionOk="0" h="528" w="2697">
                  <a:moveTo>
                    <a:pt x="346" y="0"/>
                  </a:moveTo>
                  <a:cubicBezTo>
                    <a:pt x="1" y="17"/>
                    <a:pt x="1" y="528"/>
                    <a:pt x="346" y="528"/>
                  </a:cubicBezTo>
                  <a:lnTo>
                    <a:pt x="2407" y="528"/>
                  </a:lnTo>
                  <a:cubicBezTo>
                    <a:pt x="2530" y="528"/>
                    <a:pt x="2656" y="445"/>
                    <a:pt x="2670" y="305"/>
                  </a:cubicBezTo>
                  <a:cubicBezTo>
                    <a:pt x="2696" y="140"/>
                    <a:pt x="2573" y="0"/>
                    <a:pt x="2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5"/>
            <p:cNvSpPr/>
            <p:nvPr/>
          </p:nvSpPr>
          <p:spPr>
            <a:xfrm>
              <a:off x="4216325" y="3998175"/>
              <a:ext cx="67425" cy="13125"/>
            </a:xfrm>
            <a:custGeom>
              <a:rect b="b" l="l" r="r" t="t"/>
              <a:pathLst>
                <a:path extrusionOk="0" h="525" w="2697">
                  <a:moveTo>
                    <a:pt x="346" y="0"/>
                  </a:moveTo>
                  <a:cubicBezTo>
                    <a:pt x="1" y="0"/>
                    <a:pt x="1" y="511"/>
                    <a:pt x="346" y="525"/>
                  </a:cubicBezTo>
                  <a:lnTo>
                    <a:pt x="2407" y="525"/>
                  </a:lnTo>
                  <a:cubicBezTo>
                    <a:pt x="2530" y="525"/>
                    <a:pt x="2656" y="428"/>
                    <a:pt x="2670" y="302"/>
                  </a:cubicBezTo>
                  <a:cubicBezTo>
                    <a:pt x="2696" y="136"/>
                    <a:pt x="2573" y="0"/>
                    <a:pt x="2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5"/>
            <p:cNvSpPr/>
            <p:nvPr/>
          </p:nvSpPr>
          <p:spPr>
            <a:xfrm>
              <a:off x="4216325" y="3971525"/>
              <a:ext cx="67425" cy="13125"/>
            </a:xfrm>
            <a:custGeom>
              <a:rect b="b" l="l" r="r" t="t"/>
              <a:pathLst>
                <a:path extrusionOk="0" h="525" w="2697">
                  <a:moveTo>
                    <a:pt x="346" y="1"/>
                  </a:moveTo>
                  <a:cubicBezTo>
                    <a:pt x="1" y="14"/>
                    <a:pt x="1" y="512"/>
                    <a:pt x="346" y="525"/>
                  </a:cubicBezTo>
                  <a:lnTo>
                    <a:pt x="2407" y="525"/>
                  </a:lnTo>
                  <a:cubicBezTo>
                    <a:pt x="2530" y="525"/>
                    <a:pt x="2656" y="429"/>
                    <a:pt x="2670" y="306"/>
                  </a:cubicBezTo>
                  <a:cubicBezTo>
                    <a:pt x="2696" y="140"/>
                    <a:pt x="2573" y="1"/>
                    <a:pt x="2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5"/>
            <p:cNvSpPr/>
            <p:nvPr/>
          </p:nvSpPr>
          <p:spPr>
            <a:xfrm>
              <a:off x="4216325" y="3944875"/>
              <a:ext cx="67425" cy="13575"/>
            </a:xfrm>
            <a:custGeom>
              <a:rect b="b" l="l" r="r" t="t"/>
              <a:pathLst>
                <a:path extrusionOk="0" h="543" w="2697">
                  <a:moveTo>
                    <a:pt x="346" y="1"/>
                  </a:moveTo>
                  <a:cubicBezTo>
                    <a:pt x="1" y="14"/>
                    <a:pt x="1" y="525"/>
                    <a:pt x="346" y="542"/>
                  </a:cubicBezTo>
                  <a:lnTo>
                    <a:pt x="2407" y="542"/>
                  </a:lnTo>
                  <a:cubicBezTo>
                    <a:pt x="2530" y="542"/>
                    <a:pt x="2656" y="442"/>
                    <a:pt x="2670" y="306"/>
                  </a:cubicBezTo>
                  <a:cubicBezTo>
                    <a:pt x="2696" y="154"/>
                    <a:pt x="2573" y="1"/>
                    <a:pt x="2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35"/>
          <p:cNvGrpSpPr/>
          <p:nvPr/>
        </p:nvGrpSpPr>
        <p:grpSpPr>
          <a:xfrm>
            <a:off x="4863535" y="2788538"/>
            <a:ext cx="272800" cy="339300"/>
            <a:chOff x="4108450" y="3256400"/>
            <a:chExt cx="272800" cy="339300"/>
          </a:xfrm>
        </p:grpSpPr>
        <p:sp>
          <p:nvSpPr>
            <p:cNvPr id="862" name="Google Shape;862;p35"/>
            <p:cNvSpPr/>
            <p:nvPr/>
          </p:nvSpPr>
          <p:spPr>
            <a:xfrm>
              <a:off x="4108450" y="3256400"/>
              <a:ext cx="272800" cy="339300"/>
            </a:xfrm>
            <a:custGeom>
              <a:rect b="b" l="l" r="r" t="t"/>
              <a:pathLst>
                <a:path extrusionOk="0" h="13572" w="10912">
                  <a:moveTo>
                    <a:pt x="8714" y="817"/>
                  </a:moveTo>
                  <a:lnTo>
                    <a:pt x="10069" y="2172"/>
                  </a:lnTo>
                  <a:lnTo>
                    <a:pt x="8714" y="2172"/>
                  </a:lnTo>
                  <a:lnTo>
                    <a:pt x="8714" y="817"/>
                  </a:lnTo>
                  <a:close/>
                  <a:moveTo>
                    <a:pt x="8190" y="1564"/>
                  </a:moveTo>
                  <a:lnTo>
                    <a:pt x="8190" y="2451"/>
                  </a:lnTo>
                  <a:cubicBezTo>
                    <a:pt x="8190" y="2587"/>
                    <a:pt x="8299" y="2713"/>
                    <a:pt x="8452" y="2713"/>
                  </a:cubicBezTo>
                  <a:lnTo>
                    <a:pt x="9322" y="2713"/>
                  </a:lnTo>
                  <a:lnTo>
                    <a:pt x="9322" y="10570"/>
                  </a:lnTo>
                  <a:lnTo>
                    <a:pt x="2961" y="10570"/>
                  </a:lnTo>
                  <a:lnTo>
                    <a:pt x="2961" y="1564"/>
                  </a:lnTo>
                  <a:close/>
                  <a:moveTo>
                    <a:pt x="8190" y="542"/>
                  </a:moveTo>
                  <a:lnTo>
                    <a:pt x="8190" y="1066"/>
                  </a:lnTo>
                  <a:lnTo>
                    <a:pt x="2696" y="1066"/>
                  </a:lnTo>
                  <a:cubicBezTo>
                    <a:pt x="2560" y="1066"/>
                    <a:pt x="2433" y="1192"/>
                    <a:pt x="2433" y="1329"/>
                  </a:cubicBezTo>
                  <a:lnTo>
                    <a:pt x="2433" y="10846"/>
                  </a:lnTo>
                  <a:cubicBezTo>
                    <a:pt x="2433" y="10985"/>
                    <a:pt x="2560" y="11108"/>
                    <a:pt x="2696" y="11108"/>
                  </a:cubicBezTo>
                  <a:lnTo>
                    <a:pt x="9584" y="11108"/>
                  </a:lnTo>
                  <a:cubicBezTo>
                    <a:pt x="9737" y="11108"/>
                    <a:pt x="9849" y="10985"/>
                    <a:pt x="9849" y="10846"/>
                  </a:cubicBezTo>
                  <a:lnTo>
                    <a:pt x="9849" y="2713"/>
                  </a:lnTo>
                  <a:lnTo>
                    <a:pt x="10387" y="2713"/>
                  </a:lnTo>
                  <a:lnTo>
                    <a:pt x="10387" y="11633"/>
                  </a:lnTo>
                  <a:lnTo>
                    <a:pt x="1909" y="11633"/>
                  </a:lnTo>
                  <a:lnTo>
                    <a:pt x="1909" y="542"/>
                  </a:lnTo>
                  <a:close/>
                  <a:moveTo>
                    <a:pt x="1368" y="1909"/>
                  </a:moveTo>
                  <a:lnTo>
                    <a:pt x="1368" y="11925"/>
                  </a:lnTo>
                  <a:cubicBezTo>
                    <a:pt x="1368" y="12077"/>
                    <a:pt x="1494" y="12187"/>
                    <a:pt x="1647" y="12187"/>
                  </a:cubicBezTo>
                  <a:lnTo>
                    <a:pt x="9003" y="12187"/>
                  </a:lnTo>
                  <a:lnTo>
                    <a:pt x="9003" y="13043"/>
                  </a:lnTo>
                  <a:lnTo>
                    <a:pt x="525" y="13043"/>
                  </a:lnTo>
                  <a:lnTo>
                    <a:pt x="525" y="1909"/>
                  </a:lnTo>
                  <a:close/>
                  <a:moveTo>
                    <a:pt x="1647" y="1"/>
                  </a:moveTo>
                  <a:cubicBezTo>
                    <a:pt x="1494" y="1"/>
                    <a:pt x="1368" y="127"/>
                    <a:pt x="1368" y="280"/>
                  </a:cubicBezTo>
                  <a:lnTo>
                    <a:pt x="1368" y="1385"/>
                  </a:lnTo>
                  <a:lnTo>
                    <a:pt x="262" y="1385"/>
                  </a:lnTo>
                  <a:cubicBezTo>
                    <a:pt x="110" y="1385"/>
                    <a:pt x="0" y="1508"/>
                    <a:pt x="0" y="1647"/>
                  </a:cubicBezTo>
                  <a:lnTo>
                    <a:pt x="0" y="13309"/>
                  </a:lnTo>
                  <a:cubicBezTo>
                    <a:pt x="0" y="13445"/>
                    <a:pt x="110" y="13571"/>
                    <a:pt x="262" y="13571"/>
                  </a:cubicBezTo>
                  <a:lnTo>
                    <a:pt x="9269" y="13571"/>
                  </a:lnTo>
                  <a:cubicBezTo>
                    <a:pt x="9418" y="13571"/>
                    <a:pt x="9531" y="13445"/>
                    <a:pt x="9531" y="13309"/>
                  </a:cubicBezTo>
                  <a:lnTo>
                    <a:pt x="9531" y="12187"/>
                  </a:lnTo>
                  <a:lnTo>
                    <a:pt x="10829" y="12187"/>
                  </a:lnTo>
                  <a:cubicBezTo>
                    <a:pt x="10872" y="12187"/>
                    <a:pt x="10912" y="12160"/>
                    <a:pt x="10912" y="12117"/>
                  </a:cubicBezTo>
                  <a:lnTo>
                    <a:pt x="10912" y="2228"/>
                  </a:lnTo>
                  <a:cubicBezTo>
                    <a:pt x="10912" y="2215"/>
                    <a:pt x="10898" y="2202"/>
                    <a:pt x="10885" y="2202"/>
                  </a:cubicBezTo>
                  <a:lnTo>
                    <a:pt x="10829" y="2202"/>
                  </a:lnTo>
                  <a:lnTo>
                    <a:pt x="8714" y="84"/>
                  </a:lnTo>
                  <a:cubicBezTo>
                    <a:pt x="8658" y="31"/>
                    <a:pt x="8605" y="1"/>
                    <a:pt x="8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5"/>
            <p:cNvSpPr/>
            <p:nvPr/>
          </p:nvSpPr>
          <p:spPr>
            <a:xfrm>
              <a:off x="4268525" y="3324075"/>
              <a:ext cx="59525" cy="59650"/>
            </a:xfrm>
            <a:custGeom>
              <a:rect b="b" l="l" r="r" t="t"/>
              <a:pathLst>
                <a:path extrusionOk="0" h="2386" w="2381">
                  <a:moveTo>
                    <a:pt x="542" y="560"/>
                  </a:moveTo>
                  <a:cubicBezTo>
                    <a:pt x="1189" y="670"/>
                    <a:pt x="1717" y="1194"/>
                    <a:pt x="1826" y="1858"/>
                  </a:cubicBezTo>
                  <a:lnTo>
                    <a:pt x="542" y="1858"/>
                  </a:lnTo>
                  <a:lnTo>
                    <a:pt x="542" y="560"/>
                  </a:lnTo>
                  <a:close/>
                  <a:moveTo>
                    <a:pt x="213" y="1"/>
                  </a:moveTo>
                  <a:cubicBezTo>
                    <a:pt x="97" y="1"/>
                    <a:pt x="1" y="81"/>
                    <a:pt x="1" y="212"/>
                  </a:cubicBezTo>
                  <a:lnTo>
                    <a:pt x="1" y="2120"/>
                  </a:lnTo>
                  <a:cubicBezTo>
                    <a:pt x="1" y="2260"/>
                    <a:pt x="127" y="2386"/>
                    <a:pt x="263" y="2386"/>
                  </a:cubicBezTo>
                  <a:lnTo>
                    <a:pt x="2119" y="2386"/>
                  </a:lnTo>
                  <a:cubicBezTo>
                    <a:pt x="2268" y="2386"/>
                    <a:pt x="2381" y="2260"/>
                    <a:pt x="2381" y="2120"/>
                  </a:cubicBezTo>
                  <a:cubicBezTo>
                    <a:pt x="2381" y="959"/>
                    <a:pt x="1438" y="6"/>
                    <a:pt x="263" y="6"/>
                  </a:cubicBezTo>
                  <a:cubicBezTo>
                    <a:pt x="246" y="3"/>
                    <a:pt x="229"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5"/>
            <p:cNvSpPr/>
            <p:nvPr/>
          </p:nvSpPr>
          <p:spPr>
            <a:xfrm>
              <a:off x="4178650" y="3350850"/>
              <a:ext cx="123100" cy="105500"/>
            </a:xfrm>
            <a:custGeom>
              <a:rect b="b" l="l" r="r" t="t"/>
              <a:pathLst>
                <a:path extrusionOk="0" h="4220" w="4924">
                  <a:moveTo>
                    <a:pt x="2543" y="551"/>
                  </a:moveTo>
                  <a:lnTo>
                    <a:pt x="2543" y="1962"/>
                  </a:lnTo>
                  <a:lnTo>
                    <a:pt x="1328" y="2669"/>
                  </a:lnTo>
                  <a:cubicBezTo>
                    <a:pt x="967" y="1756"/>
                    <a:pt x="1591" y="704"/>
                    <a:pt x="2543" y="551"/>
                  </a:cubicBezTo>
                  <a:close/>
                  <a:moveTo>
                    <a:pt x="4356" y="2377"/>
                  </a:moveTo>
                  <a:cubicBezTo>
                    <a:pt x="4286" y="2752"/>
                    <a:pt x="4094" y="3084"/>
                    <a:pt x="3805" y="3333"/>
                  </a:cubicBezTo>
                  <a:lnTo>
                    <a:pt x="3250" y="2377"/>
                  </a:lnTo>
                  <a:close/>
                  <a:moveTo>
                    <a:pt x="2696" y="2477"/>
                  </a:moveTo>
                  <a:lnTo>
                    <a:pt x="3347" y="3609"/>
                  </a:lnTo>
                  <a:cubicBezTo>
                    <a:pt x="3182" y="3673"/>
                    <a:pt x="3004" y="3703"/>
                    <a:pt x="2825" y="3703"/>
                  </a:cubicBezTo>
                  <a:cubicBezTo>
                    <a:pt x="2346" y="3703"/>
                    <a:pt x="1858" y="3487"/>
                    <a:pt x="1577" y="3124"/>
                  </a:cubicBezTo>
                  <a:lnTo>
                    <a:pt x="2696" y="2477"/>
                  </a:lnTo>
                  <a:close/>
                  <a:moveTo>
                    <a:pt x="2809" y="0"/>
                  </a:moveTo>
                  <a:cubicBezTo>
                    <a:pt x="1" y="97"/>
                    <a:pt x="14" y="4120"/>
                    <a:pt x="2809" y="4220"/>
                  </a:cubicBezTo>
                  <a:cubicBezTo>
                    <a:pt x="3971" y="4220"/>
                    <a:pt x="4924" y="3277"/>
                    <a:pt x="4924" y="2115"/>
                  </a:cubicBezTo>
                  <a:cubicBezTo>
                    <a:pt x="4924" y="1962"/>
                    <a:pt x="4801" y="1839"/>
                    <a:pt x="4648" y="1839"/>
                  </a:cubicBezTo>
                  <a:lnTo>
                    <a:pt x="3071" y="1839"/>
                  </a:lnTo>
                  <a:lnTo>
                    <a:pt x="3071" y="263"/>
                  </a:lnTo>
                  <a:cubicBezTo>
                    <a:pt x="3071" y="110"/>
                    <a:pt x="2945" y="0"/>
                    <a:pt x="28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5"/>
            <p:cNvSpPr/>
            <p:nvPr/>
          </p:nvSpPr>
          <p:spPr>
            <a:xfrm>
              <a:off x="4195250" y="3310675"/>
              <a:ext cx="61925" cy="13550"/>
            </a:xfrm>
            <a:custGeom>
              <a:rect b="b" l="l" r="r" t="t"/>
              <a:pathLst>
                <a:path extrusionOk="0" h="542" w="2477">
                  <a:moveTo>
                    <a:pt x="276" y="1"/>
                  </a:moveTo>
                  <a:cubicBezTo>
                    <a:pt x="123" y="1"/>
                    <a:pt x="1" y="153"/>
                    <a:pt x="27" y="306"/>
                  </a:cubicBezTo>
                  <a:cubicBezTo>
                    <a:pt x="40" y="446"/>
                    <a:pt x="153" y="542"/>
                    <a:pt x="289" y="542"/>
                  </a:cubicBezTo>
                  <a:lnTo>
                    <a:pt x="2128" y="542"/>
                  </a:lnTo>
                  <a:cubicBezTo>
                    <a:pt x="2477" y="529"/>
                    <a:pt x="2477" y="17"/>
                    <a:pt x="2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5"/>
            <p:cNvSpPr/>
            <p:nvPr/>
          </p:nvSpPr>
          <p:spPr>
            <a:xfrm>
              <a:off x="4193500" y="3495000"/>
              <a:ext cx="62275" cy="13225"/>
            </a:xfrm>
            <a:custGeom>
              <a:rect b="b" l="l" r="r" t="t"/>
              <a:pathLst>
                <a:path extrusionOk="0" h="529" w="2491">
                  <a:moveTo>
                    <a:pt x="346" y="1"/>
                  </a:moveTo>
                  <a:cubicBezTo>
                    <a:pt x="1" y="14"/>
                    <a:pt x="1" y="512"/>
                    <a:pt x="346" y="528"/>
                  </a:cubicBezTo>
                  <a:lnTo>
                    <a:pt x="2198" y="528"/>
                  </a:lnTo>
                  <a:cubicBezTo>
                    <a:pt x="2364" y="528"/>
                    <a:pt x="2491" y="389"/>
                    <a:pt x="2464" y="223"/>
                  </a:cubicBezTo>
                  <a:cubicBezTo>
                    <a:pt x="2447" y="97"/>
                    <a:pt x="2325" y="1"/>
                    <a:pt x="2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5"/>
            <p:cNvSpPr/>
            <p:nvPr/>
          </p:nvSpPr>
          <p:spPr>
            <a:xfrm>
              <a:off x="4193500" y="3468350"/>
              <a:ext cx="62275" cy="13225"/>
            </a:xfrm>
            <a:custGeom>
              <a:rect b="b" l="l" r="r" t="t"/>
              <a:pathLst>
                <a:path extrusionOk="0" h="529" w="2491">
                  <a:moveTo>
                    <a:pt x="346" y="1"/>
                  </a:moveTo>
                  <a:cubicBezTo>
                    <a:pt x="1" y="18"/>
                    <a:pt x="1" y="529"/>
                    <a:pt x="346" y="529"/>
                  </a:cubicBezTo>
                  <a:lnTo>
                    <a:pt x="2198" y="529"/>
                  </a:lnTo>
                  <a:cubicBezTo>
                    <a:pt x="2364" y="529"/>
                    <a:pt x="2491" y="389"/>
                    <a:pt x="2464" y="223"/>
                  </a:cubicBezTo>
                  <a:cubicBezTo>
                    <a:pt x="2447" y="101"/>
                    <a:pt x="2325" y="1"/>
                    <a:pt x="2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5"/>
            <p:cNvSpPr/>
            <p:nvPr/>
          </p:nvSpPr>
          <p:spPr>
            <a:xfrm>
              <a:off x="4266450" y="3495000"/>
              <a:ext cx="62275" cy="13225"/>
            </a:xfrm>
            <a:custGeom>
              <a:rect b="b" l="l" r="r" t="t"/>
              <a:pathLst>
                <a:path extrusionOk="0" h="529" w="2491">
                  <a:moveTo>
                    <a:pt x="359" y="1"/>
                  </a:moveTo>
                  <a:cubicBezTo>
                    <a:pt x="1" y="14"/>
                    <a:pt x="1" y="512"/>
                    <a:pt x="359" y="528"/>
                  </a:cubicBezTo>
                  <a:lnTo>
                    <a:pt x="2202" y="528"/>
                  </a:lnTo>
                  <a:cubicBezTo>
                    <a:pt x="2368" y="528"/>
                    <a:pt x="2490" y="389"/>
                    <a:pt x="2464" y="223"/>
                  </a:cubicBezTo>
                  <a:cubicBezTo>
                    <a:pt x="2451" y="97"/>
                    <a:pt x="2324" y="1"/>
                    <a:pt x="2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5"/>
            <p:cNvSpPr/>
            <p:nvPr/>
          </p:nvSpPr>
          <p:spPr>
            <a:xfrm>
              <a:off x="4266450" y="3468350"/>
              <a:ext cx="62275" cy="13225"/>
            </a:xfrm>
            <a:custGeom>
              <a:rect b="b" l="l" r="r" t="t"/>
              <a:pathLst>
                <a:path extrusionOk="0" h="529" w="2491">
                  <a:moveTo>
                    <a:pt x="359" y="1"/>
                  </a:moveTo>
                  <a:cubicBezTo>
                    <a:pt x="1" y="18"/>
                    <a:pt x="1" y="529"/>
                    <a:pt x="359" y="529"/>
                  </a:cubicBezTo>
                  <a:lnTo>
                    <a:pt x="2202" y="529"/>
                  </a:lnTo>
                  <a:cubicBezTo>
                    <a:pt x="2368" y="529"/>
                    <a:pt x="2490" y="389"/>
                    <a:pt x="2464" y="223"/>
                  </a:cubicBezTo>
                  <a:cubicBezTo>
                    <a:pt x="2451" y="101"/>
                    <a:pt x="2324" y="1"/>
                    <a:pt x="2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35"/>
          <p:cNvGrpSpPr/>
          <p:nvPr/>
        </p:nvGrpSpPr>
        <p:grpSpPr>
          <a:xfrm>
            <a:off x="7224810" y="1342988"/>
            <a:ext cx="339275" cy="339300"/>
            <a:chOff x="3277475" y="3256400"/>
            <a:chExt cx="339275" cy="339300"/>
          </a:xfrm>
        </p:grpSpPr>
        <p:sp>
          <p:nvSpPr>
            <p:cNvPr id="871" name="Google Shape;871;p35"/>
            <p:cNvSpPr/>
            <p:nvPr/>
          </p:nvSpPr>
          <p:spPr>
            <a:xfrm>
              <a:off x="3277475" y="3256400"/>
              <a:ext cx="339275" cy="339300"/>
            </a:xfrm>
            <a:custGeom>
              <a:rect b="b" l="l" r="r" t="t"/>
              <a:pathLst>
                <a:path extrusionOk="0" h="13572" w="13571">
                  <a:moveTo>
                    <a:pt x="2546" y="2451"/>
                  </a:moveTo>
                  <a:lnTo>
                    <a:pt x="2546" y="2975"/>
                  </a:lnTo>
                  <a:lnTo>
                    <a:pt x="1328" y="2975"/>
                  </a:lnTo>
                  <a:cubicBezTo>
                    <a:pt x="1179" y="2975"/>
                    <a:pt x="1066" y="3085"/>
                    <a:pt x="1066" y="3237"/>
                  </a:cubicBezTo>
                  <a:lnTo>
                    <a:pt x="1066" y="9863"/>
                  </a:lnTo>
                  <a:lnTo>
                    <a:pt x="541" y="9863"/>
                  </a:lnTo>
                  <a:lnTo>
                    <a:pt x="541" y="2713"/>
                  </a:lnTo>
                  <a:cubicBezTo>
                    <a:pt x="541" y="2560"/>
                    <a:pt x="651" y="2451"/>
                    <a:pt x="804" y="2451"/>
                  </a:cubicBezTo>
                  <a:close/>
                  <a:moveTo>
                    <a:pt x="2546" y="3500"/>
                  </a:moveTo>
                  <a:lnTo>
                    <a:pt x="2546" y="9863"/>
                  </a:lnTo>
                  <a:lnTo>
                    <a:pt x="1594" y="9863"/>
                  </a:lnTo>
                  <a:lnTo>
                    <a:pt x="1594" y="3500"/>
                  </a:lnTo>
                  <a:close/>
                  <a:moveTo>
                    <a:pt x="10500" y="542"/>
                  </a:moveTo>
                  <a:lnTo>
                    <a:pt x="10500" y="9863"/>
                  </a:lnTo>
                  <a:lnTo>
                    <a:pt x="3071" y="9863"/>
                  </a:lnTo>
                  <a:lnTo>
                    <a:pt x="3071" y="542"/>
                  </a:lnTo>
                  <a:close/>
                  <a:moveTo>
                    <a:pt x="11981" y="3500"/>
                  </a:moveTo>
                  <a:lnTo>
                    <a:pt x="11981" y="9863"/>
                  </a:lnTo>
                  <a:lnTo>
                    <a:pt x="11025" y="9863"/>
                  </a:lnTo>
                  <a:lnTo>
                    <a:pt x="11025" y="3500"/>
                  </a:lnTo>
                  <a:close/>
                  <a:moveTo>
                    <a:pt x="12767" y="2451"/>
                  </a:moveTo>
                  <a:cubicBezTo>
                    <a:pt x="12920" y="2451"/>
                    <a:pt x="13030" y="2560"/>
                    <a:pt x="13030" y="2713"/>
                  </a:cubicBezTo>
                  <a:lnTo>
                    <a:pt x="13030" y="9863"/>
                  </a:lnTo>
                  <a:lnTo>
                    <a:pt x="12505" y="9863"/>
                  </a:lnTo>
                  <a:lnTo>
                    <a:pt x="12505" y="3237"/>
                  </a:lnTo>
                  <a:cubicBezTo>
                    <a:pt x="12505" y="3085"/>
                    <a:pt x="12396" y="2975"/>
                    <a:pt x="12243" y="2975"/>
                  </a:cubicBezTo>
                  <a:lnTo>
                    <a:pt x="11025" y="2975"/>
                  </a:lnTo>
                  <a:lnTo>
                    <a:pt x="11025" y="2451"/>
                  </a:lnTo>
                  <a:close/>
                  <a:moveTo>
                    <a:pt x="13030" y="10388"/>
                  </a:moveTo>
                  <a:lnTo>
                    <a:pt x="13030" y="10653"/>
                  </a:lnTo>
                  <a:cubicBezTo>
                    <a:pt x="13030" y="10803"/>
                    <a:pt x="12920" y="10915"/>
                    <a:pt x="12767" y="10915"/>
                  </a:cubicBezTo>
                  <a:lnTo>
                    <a:pt x="804" y="10915"/>
                  </a:lnTo>
                  <a:cubicBezTo>
                    <a:pt x="651" y="10915"/>
                    <a:pt x="541" y="10803"/>
                    <a:pt x="541" y="10653"/>
                  </a:cubicBezTo>
                  <a:lnTo>
                    <a:pt x="541" y="10388"/>
                  </a:lnTo>
                  <a:close/>
                  <a:moveTo>
                    <a:pt x="7595" y="11453"/>
                  </a:moveTo>
                  <a:lnTo>
                    <a:pt x="8024" y="13043"/>
                  </a:lnTo>
                  <a:lnTo>
                    <a:pt x="5534" y="13043"/>
                  </a:lnTo>
                  <a:lnTo>
                    <a:pt x="5962" y="11453"/>
                  </a:lnTo>
                  <a:close/>
                  <a:moveTo>
                    <a:pt x="2809" y="1"/>
                  </a:moveTo>
                  <a:cubicBezTo>
                    <a:pt x="2672" y="1"/>
                    <a:pt x="2546" y="127"/>
                    <a:pt x="2546" y="280"/>
                  </a:cubicBezTo>
                  <a:lnTo>
                    <a:pt x="2546" y="1909"/>
                  </a:lnTo>
                  <a:lnTo>
                    <a:pt x="804" y="1909"/>
                  </a:lnTo>
                  <a:cubicBezTo>
                    <a:pt x="362" y="1909"/>
                    <a:pt x="0" y="2271"/>
                    <a:pt x="0" y="2713"/>
                  </a:cubicBezTo>
                  <a:lnTo>
                    <a:pt x="0" y="10653"/>
                  </a:lnTo>
                  <a:cubicBezTo>
                    <a:pt x="0" y="11095"/>
                    <a:pt x="362" y="11453"/>
                    <a:pt x="804" y="11453"/>
                  </a:cubicBezTo>
                  <a:lnTo>
                    <a:pt x="5424" y="11453"/>
                  </a:lnTo>
                  <a:lnTo>
                    <a:pt x="4996" y="13043"/>
                  </a:lnTo>
                  <a:lnTo>
                    <a:pt x="4664" y="13043"/>
                  </a:lnTo>
                  <a:cubicBezTo>
                    <a:pt x="4302" y="13043"/>
                    <a:pt x="4302" y="13558"/>
                    <a:pt x="4664" y="13571"/>
                  </a:cubicBezTo>
                  <a:lnTo>
                    <a:pt x="8897" y="13571"/>
                  </a:lnTo>
                  <a:cubicBezTo>
                    <a:pt x="9242" y="13558"/>
                    <a:pt x="9255" y="13060"/>
                    <a:pt x="8897" y="13043"/>
                  </a:cubicBezTo>
                  <a:lnTo>
                    <a:pt x="8578" y="13043"/>
                  </a:lnTo>
                  <a:lnTo>
                    <a:pt x="8150" y="11453"/>
                  </a:lnTo>
                  <a:lnTo>
                    <a:pt x="12767" y="11453"/>
                  </a:lnTo>
                  <a:cubicBezTo>
                    <a:pt x="13212" y="11453"/>
                    <a:pt x="13571" y="11095"/>
                    <a:pt x="13571" y="10653"/>
                  </a:cubicBezTo>
                  <a:lnTo>
                    <a:pt x="13571" y="2713"/>
                  </a:lnTo>
                  <a:cubicBezTo>
                    <a:pt x="13571" y="2271"/>
                    <a:pt x="13212" y="1909"/>
                    <a:pt x="12767" y="1909"/>
                  </a:cubicBezTo>
                  <a:lnTo>
                    <a:pt x="11025" y="1909"/>
                  </a:lnTo>
                  <a:lnTo>
                    <a:pt x="11025" y="280"/>
                  </a:lnTo>
                  <a:cubicBezTo>
                    <a:pt x="11025" y="127"/>
                    <a:pt x="10902" y="1"/>
                    <a:pt x="10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5"/>
            <p:cNvSpPr/>
            <p:nvPr/>
          </p:nvSpPr>
          <p:spPr>
            <a:xfrm>
              <a:off x="3374325" y="3341150"/>
              <a:ext cx="145575" cy="145900"/>
            </a:xfrm>
            <a:custGeom>
              <a:rect b="b" l="l" r="r" t="t"/>
              <a:pathLst>
                <a:path extrusionOk="0" h="5836" w="5823">
                  <a:moveTo>
                    <a:pt x="3306" y="541"/>
                  </a:moveTo>
                  <a:lnTo>
                    <a:pt x="3306" y="1328"/>
                  </a:lnTo>
                  <a:lnTo>
                    <a:pt x="2516" y="1328"/>
                  </a:lnTo>
                  <a:lnTo>
                    <a:pt x="2516" y="541"/>
                  </a:lnTo>
                  <a:close/>
                  <a:moveTo>
                    <a:pt x="1328" y="2516"/>
                  </a:moveTo>
                  <a:lnTo>
                    <a:pt x="1328" y="3320"/>
                  </a:lnTo>
                  <a:lnTo>
                    <a:pt x="525" y="3320"/>
                  </a:lnTo>
                  <a:lnTo>
                    <a:pt x="525" y="2516"/>
                  </a:lnTo>
                  <a:close/>
                  <a:moveTo>
                    <a:pt x="5298" y="2516"/>
                  </a:moveTo>
                  <a:lnTo>
                    <a:pt x="5298" y="3320"/>
                  </a:lnTo>
                  <a:lnTo>
                    <a:pt x="4495" y="3320"/>
                  </a:lnTo>
                  <a:lnTo>
                    <a:pt x="4495" y="2516"/>
                  </a:lnTo>
                  <a:close/>
                  <a:moveTo>
                    <a:pt x="3306" y="4508"/>
                  </a:moveTo>
                  <a:lnTo>
                    <a:pt x="3306" y="5298"/>
                  </a:lnTo>
                  <a:lnTo>
                    <a:pt x="2516" y="5298"/>
                  </a:lnTo>
                  <a:lnTo>
                    <a:pt x="2516" y="4508"/>
                  </a:lnTo>
                  <a:close/>
                  <a:moveTo>
                    <a:pt x="2254" y="0"/>
                  </a:moveTo>
                  <a:cubicBezTo>
                    <a:pt x="2101" y="0"/>
                    <a:pt x="1979" y="126"/>
                    <a:pt x="1979" y="276"/>
                  </a:cubicBezTo>
                  <a:lnTo>
                    <a:pt x="1979" y="1590"/>
                  </a:lnTo>
                  <a:cubicBezTo>
                    <a:pt x="1979" y="1743"/>
                    <a:pt x="2101" y="1869"/>
                    <a:pt x="2254" y="1869"/>
                  </a:cubicBezTo>
                  <a:lnTo>
                    <a:pt x="2643" y="1869"/>
                  </a:lnTo>
                  <a:lnTo>
                    <a:pt x="2643" y="2656"/>
                  </a:lnTo>
                  <a:lnTo>
                    <a:pt x="1853" y="2656"/>
                  </a:lnTo>
                  <a:lnTo>
                    <a:pt x="1853" y="2254"/>
                  </a:lnTo>
                  <a:cubicBezTo>
                    <a:pt x="1853" y="2118"/>
                    <a:pt x="1730" y="1992"/>
                    <a:pt x="1590" y="1992"/>
                  </a:cubicBezTo>
                  <a:lnTo>
                    <a:pt x="262" y="1992"/>
                  </a:lnTo>
                  <a:cubicBezTo>
                    <a:pt x="110" y="1992"/>
                    <a:pt x="0" y="2118"/>
                    <a:pt x="0" y="2254"/>
                  </a:cubicBezTo>
                  <a:lnTo>
                    <a:pt x="0" y="3582"/>
                  </a:lnTo>
                  <a:cubicBezTo>
                    <a:pt x="0" y="3735"/>
                    <a:pt x="110" y="3844"/>
                    <a:pt x="262" y="3844"/>
                  </a:cubicBezTo>
                  <a:lnTo>
                    <a:pt x="1590" y="3844"/>
                  </a:lnTo>
                  <a:cubicBezTo>
                    <a:pt x="1730" y="3844"/>
                    <a:pt x="1853" y="3735"/>
                    <a:pt x="1853" y="3582"/>
                  </a:cubicBezTo>
                  <a:lnTo>
                    <a:pt x="1853" y="3180"/>
                  </a:lnTo>
                  <a:lnTo>
                    <a:pt x="2643" y="3180"/>
                  </a:lnTo>
                  <a:lnTo>
                    <a:pt x="2643" y="3983"/>
                  </a:lnTo>
                  <a:lnTo>
                    <a:pt x="2254" y="3983"/>
                  </a:lnTo>
                  <a:cubicBezTo>
                    <a:pt x="2101" y="3983"/>
                    <a:pt x="1979" y="4093"/>
                    <a:pt x="1979" y="4246"/>
                  </a:cubicBezTo>
                  <a:lnTo>
                    <a:pt x="1979" y="5574"/>
                  </a:lnTo>
                  <a:cubicBezTo>
                    <a:pt x="1979" y="5713"/>
                    <a:pt x="2101" y="5836"/>
                    <a:pt x="2254" y="5836"/>
                  </a:cubicBezTo>
                  <a:lnTo>
                    <a:pt x="3569" y="5836"/>
                  </a:lnTo>
                  <a:cubicBezTo>
                    <a:pt x="3721" y="5836"/>
                    <a:pt x="3831" y="5713"/>
                    <a:pt x="3831" y="5574"/>
                  </a:cubicBezTo>
                  <a:lnTo>
                    <a:pt x="3831" y="4246"/>
                  </a:lnTo>
                  <a:cubicBezTo>
                    <a:pt x="3831" y="4093"/>
                    <a:pt x="3721" y="3983"/>
                    <a:pt x="3569" y="3983"/>
                  </a:cubicBezTo>
                  <a:lnTo>
                    <a:pt x="3180" y="3983"/>
                  </a:lnTo>
                  <a:lnTo>
                    <a:pt x="3180" y="3180"/>
                  </a:lnTo>
                  <a:lnTo>
                    <a:pt x="3970" y="3180"/>
                  </a:lnTo>
                  <a:lnTo>
                    <a:pt x="3970" y="3582"/>
                  </a:lnTo>
                  <a:cubicBezTo>
                    <a:pt x="3970" y="3735"/>
                    <a:pt x="4093" y="3844"/>
                    <a:pt x="4233" y="3844"/>
                  </a:cubicBezTo>
                  <a:lnTo>
                    <a:pt x="5560" y="3844"/>
                  </a:lnTo>
                  <a:cubicBezTo>
                    <a:pt x="5713" y="3844"/>
                    <a:pt x="5823" y="3735"/>
                    <a:pt x="5823" y="3582"/>
                  </a:cubicBezTo>
                  <a:lnTo>
                    <a:pt x="5823" y="2254"/>
                  </a:lnTo>
                  <a:cubicBezTo>
                    <a:pt x="5823" y="2118"/>
                    <a:pt x="5713" y="1992"/>
                    <a:pt x="5560" y="1992"/>
                  </a:cubicBezTo>
                  <a:lnTo>
                    <a:pt x="4233" y="1992"/>
                  </a:lnTo>
                  <a:cubicBezTo>
                    <a:pt x="4093" y="1992"/>
                    <a:pt x="3970" y="2118"/>
                    <a:pt x="3970" y="2254"/>
                  </a:cubicBezTo>
                  <a:lnTo>
                    <a:pt x="3970" y="2656"/>
                  </a:lnTo>
                  <a:lnTo>
                    <a:pt x="3180" y="2656"/>
                  </a:lnTo>
                  <a:lnTo>
                    <a:pt x="3180" y="1869"/>
                  </a:lnTo>
                  <a:lnTo>
                    <a:pt x="3569" y="1869"/>
                  </a:lnTo>
                  <a:cubicBezTo>
                    <a:pt x="3721" y="1869"/>
                    <a:pt x="3831" y="1743"/>
                    <a:pt x="3831" y="1590"/>
                  </a:cubicBezTo>
                  <a:lnTo>
                    <a:pt x="3831" y="276"/>
                  </a:lnTo>
                  <a:cubicBezTo>
                    <a:pt x="3831" y="126"/>
                    <a:pt x="3721" y="0"/>
                    <a:pt x="3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5"/>
            <p:cNvSpPr/>
            <p:nvPr/>
          </p:nvSpPr>
          <p:spPr>
            <a:xfrm>
              <a:off x="3371900" y="3313500"/>
              <a:ext cx="65025" cy="13150"/>
            </a:xfrm>
            <a:custGeom>
              <a:rect b="b" l="l" r="r" t="t"/>
              <a:pathLst>
                <a:path extrusionOk="0" h="526" w="2601">
                  <a:moveTo>
                    <a:pt x="346" y="1"/>
                  </a:moveTo>
                  <a:cubicBezTo>
                    <a:pt x="1" y="14"/>
                    <a:pt x="1" y="512"/>
                    <a:pt x="346" y="525"/>
                  </a:cubicBezTo>
                  <a:lnTo>
                    <a:pt x="2338" y="525"/>
                  </a:lnTo>
                  <a:cubicBezTo>
                    <a:pt x="2491" y="525"/>
                    <a:pt x="2600" y="416"/>
                    <a:pt x="2600" y="263"/>
                  </a:cubicBezTo>
                  <a:cubicBezTo>
                    <a:pt x="2600" y="123"/>
                    <a:pt x="2491" y="1"/>
                    <a:pt x="2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5"/>
            <p:cNvSpPr/>
            <p:nvPr/>
          </p:nvSpPr>
          <p:spPr>
            <a:xfrm>
              <a:off x="3371900" y="3341150"/>
              <a:ext cx="37375" cy="13550"/>
            </a:xfrm>
            <a:custGeom>
              <a:rect b="b" l="l" r="r" t="t"/>
              <a:pathLst>
                <a:path extrusionOk="0" h="542" w="1495">
                  <a:moveTo>
                    <a:pt x="346" y="0"/>
                  </a:moveTo>
                  <a:cubicBezTo>
                    <a:pt x="1" y="13"/>
                    <a:pt x="1" y="524"/>
                    <a:pt x="346" y="541"/>
                  </a:cubicBezTo>
                  <a:lnTo>
                    <a:pt x="1203" y="541"/>
                  </a:lnTo>
                  <a:cubicBezTo>
                    <a:pt x="1342" y="541"/>
                    <a:pt x="1452" y="442"/>
                    <a:pt x="1481" y="305"/>
                  </a:cubicBezTo>
                  <a:cubicBezTo>
                    <a:pt x="1495" y="153"/>
                    <a:pt x="1369" y="0"/>
                    <a:pt x="1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5"/>
            <p:cNvSpPr/>
            <p:nvPr/>
          </p:nvSpPr>
          <p:spPr>
            <a:xfrm>
              <a:off x="3371900" y="3285775"/>
              <a:ext cx="65775" cy="13225"/>
            </a:xfrm>
            <a:custGeom>
              <a:rect b="b" l="l" r="r" t="t"/>
              <a:pathLst>
                <a:path extrusionOk="0" h="529" w="2631">
                  <a:moveTo>
                    <a:pt x="346" y="1"/>
                  </a:moveTo>
                  <a:cubicBezTo>
                    <a:pt x="1" y="17"/>
                    <a:pt x="1" y="515"/>
                    <a:pt x="346" y="529"/>
                  </a:cubicBezTo>
                  <a:lnTo>
                    <a:pt x="2325" y="529"/>
                  </a:lnTo>
                  <a:cubicBezTo>
                    <a:pt x="2464" y="529"/>
                    <a:pt x="2587" y="432"/>
                    <a:pt x="2600" y="306"/>
                  </a:cubicBezTo>
                  <a:cubicBezTo>
                    <a:pt x="2630" y="140"/>
                    <a:pt x="2504" y="1"/>
                    <a:pt x="2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5"/>
            <p:cNvSpPr/>
            <p:nvPr/>
          </p:nvSpPr>
          <p:spPr>
            <a:xfrm>
              <a:off x="3454575" y="3313500"/>
              <a:ext cx="65325" cy="13150"/>
            </a:xfrm>
            <a:custGeom>
              <a:rect b="b" l="l" r="r" t="t"/>
              <a:pathLst>
                <a:path extrusionOk="0" h="526" w="2613">
                  <a:moveTo>
                    <a:pt x="359" y="1"/>
                  </a:moveTo>
                  <a:cubicBezTo>
                    <a:pt x="0" y="14"/>
                    <a:pt x="0" y="512"/>
                    <a:pt x="359" y="525"/>
                  </a:cubicBezTo>
                  <a:lnTo>
                    <a:pt x="2337" y="525"/>
                  </a:lnTo>
                  <a:cubicBezTo>
                    <a:pt x="2490" y="525"/>
                    <a:pt x="2613" y="416"/>
                    <a:pt x="2613" y="263"/>
                  </a:cubicBezTo>
                  <a:cubicBezTo>
                    <a:pt x="2613" y="123"/>
                    <a:pt x="2490" y="1"/>
                    <a:pt x="2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5"/>
            <p:cNvSpPr/>
            <p:nvPr/>
          </p:nvSpPr>
          <p:spPr>
            <a:xfrm>
              <a:off x="3454575" y="3285775"/>
              <a:ext cx="65675" cy="13225"/>
            </a:xfrm>
            <a:custGeom>
              <a:rect b="b" l="l" r="r" t="t"/>
              <a:pathLst>
                <a:path extrusionOk="0" h="529" w="2627">
                  <a:moveTo>
                    <a:pt x="359" y="1"/>
                  </a:moveTo>
                  <a:cubicBezTo>
                    <a:pt x="0" y="17"/>
                    <a:pt x="0" y="515"/>
                    <a:pt x="359" y="529"/>
                  </a:cubicBezTo>
                  <a:lnTo>
                    <a:pt x="2337" y="529"/>
                  </a:lnTo>
                  <a:cubicBezTo>
                    <a:pt x="2460" y="529"/>
                    <a:pt x="2586" y="432"/>
                    <a:pt x="2599" y="306"/>
                  </a:cubicBezTo>
                  <a:cubicBezTo>
                    <a:pt x="2626" y="140"/>
                    <a:pt x="2503" y="1"/>
                    <a:pt x="2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5"/>
            <p:cNvSpPr/>
            <p:nvPr/>
          </p:nvSpPr>
          <p:spPr>
            <a:xfrm>
              <a:off x="3484600" y="3341150"/>
              <a:ext cx="37375" cy="13550"/>
            </a:xfrm>
            <a:custGeom>
              <a:rect b="b" l="l" r="r" t="t"/>
              <a:pathLst>
                <a:path extrusionOk="0" h="542" w="1495">
                  <a:moveTo>
                    <a:pt x="293" y="0"/>
                  </a:moveTo>
                  <a:cubicBezTo>
                    <a:pt x="154" y="0"/>
                    <a:pt x="44" y="96"/>
                    <a:pt x="14" y="236"/>
                  </a:cubicBezTo>
                  <a:cubicBezTo>
                    <a:pt x="1" y="402"/>
                    <a:pt x="127" y="541"/>
                    <a:pt x="280" y="541"/>
                  </a:cubicBezTo>
                  <a:lnTo>
                    <a:pt x="1136" y="541"/>
                  </a:lnTo>
                  <a:cubicBezTo>
                    <a:pt x="1495" y="524"/>
                    <a:pt x="1495" y="13"/>
                    <a:pt x="1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5"/>
            <p:cNvSpPr/>
            <p:nvPr/>
          </p:nvSpPr>
          <p:spPr>
            <a:xfrm>
              <a:off x="3371900" y="3473600"/>
              <a:ext cx="37375" cy="13450"/>
            </a:xfrm>
            <a:custGeom>
              <a:rect b="b" l="l" r="r" t="t"/>
              <a:pathLst>
                <a:path extrusionOk="0" h="538" w="1495">
                  <a:moveTo>
                    <a:pt x="346" y="0"/>
                  </a:moveTo>
                  <a:cubicBezTo>
                    <a:pt x="1" y="13"/>
                    <a:pt x="1" y="525"/>
                    <a:pt x="346" y="538"/>
                  </a:cubicBezTo>
                  <a:lnTo>
                    <a:pt x="1203" y="538"/>
                  </a:lnTo>
                  <a:cubicBezTo>
                    <a:pt x="1342" y="538"/>
                    <a:pt x="1452" y="442"/>
                    <a:pt x="1481" y="305"/>
                  </a:cubicBezTo>
                  <a:cubicBezTo>
                    <a:pt x="1495" y="153"/>
                    <a:pt x="1369" y="0"/>
                    <a:pt x="1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5"/>
            <p:cNvSpPr/>
            <p:nvPr/>
          </p:nvSpPr>
          <p:spPr>
            <a:xfrm>
              <a:off x="3484600" y="3473600"/>
              <a:ext cx="37375" cy="13450"/>
            </a:xfrm>
            <a:custGeom>
              <a:rect b="b" l="l" r="r" t="t"/>
              <a:pathLst>
                <a:path extrusionOk="0" h="538" w="1495">
                  <a:moveTo>
                    <a:pt x="293" y="0"/>
                  </a:moveTo>
                  <a:cubicBezTo>
                    <a:pt x="154" y="0"/>
                    <a:pt x="44" y="96"/>
                    <a:pt x="14" y="236"/>
                  </a:cubicBezTo>
                  <a:cubicBezTo>
                    <a:pt x="1" y="402"/>
                    <a:pt x="127" y="538"/>
                    <a:pt x="280" y="538"/>
                  </a:cubicBezTo>
                  <a:lnTo>
                    <a:pt x="1136" y="538"/>
                  </a:lnTo>
                  <a:cubicBezTo>
                    <a:pt x="1495" y="525"/>
                    <a:pt x="1495" y="13"/>
                    <a:pt x="1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35"/>
          <p:cNvGrpSpPr/>
          <p:nvPr/>
        </p:nvGrpSpPr>
        <p:grpSpPr>
          <a:xfrm>
            <a:off x="4860647" y="1342988"/>
            <a:ext cx="338875" cy="339300"/>
            <a:chOff x="2518850" y="3256400"/>
            <a:chExt cx="338875" cy="339300"/>
          </a:xfrm>
        </p:grpSpPr>
        <p:sp>
          <p:nvSpPr>
            <p:cNvPr id="882" name="Google Shape;882;p35"/>
            <p:cNvSpPr/>
            <p:nvPr/>
          </p:nvSpPr>
          <p:spPr>
            <a:xfrm>
              <a:off x="2518850" y="3256400"/>
              <a:ext cx="338875" cy="339300"/>
            </a:xfrm>
            <a:custGeom>
              <a:rect b="b" l="l" r="r" t="t"/>
              <a:pathLst>
                <a:path extrusionOk="0" h="13572" w="13555">
                  <a:moveTo>
                    <a:pt x="8370" y="2975"/>
                  </a:moveTo>
                  <a:lnTo>
                    <a:pt x="8370" y="3500"/>
                  </a:lnTo>
                  <a:lnTo>
                    <a:pt x="7842" y="3500"/>
                  </a:lnTo>
                  <a:lnTo>
                    <a:pt x="7842" y="2975"/>
                  </a:lnTo>
                  <a:close/>
                  <a:moveTo>
                    <a:pt x="4662" y="5259"/>
                  </a:moveTo>
                  <a:lnTo>
                    <a:pt x="4662" y="7317"/>
                  </a:lnTo>
                  <a:lnTo>
                    <a:pt x="3596" y="7317"/>
                  </a:lnTo>
                  <a:lnTo>
                    <a:pt x="3596" y="5259"/>
                  </a:lnTo>
                  <a:close/>
                  <a:moveTo>
                    <a:pt x="7304" y="542"/>
                  </a:moveTo>
                  <a:lnTo>
                    <a:pt x="7304" y="7317"/>
                  </a:lnTo>
                  <a:lnTo>
                    <a:pt x="6252" y="7317"/>
                  </a:lnTo>
                  <a:lnTo>
                    <a:pt x="6252" y="542"/>
                  </a:lnTo>
                  <a:close/>
                  <a:moveTo>
                    <a:pt x="8370" y="4027"/>
                  </a:moveTo>
                  <a:lnTo>
                    <a:pt x="8370" y="7317"/>
                  </a:lnTo>
                  <a:lnTo>
                    <a:pt x="7842" y="7317"/>
                  </a:lnTo>
                  <a:lnTo>
                    <a:pt x="7842" y="4027"/>
                  </a:lnTo>
                  <a:close/>
                  <a:moveTo>
                    <a:pt x="9960" y="2451"/>
                  </a:moveTo>
                  <a:lnTo>
                    <a:pt x="9960" y="7317"/>
                  </a:lnTo>
                  <a:lnTo>
                    <a:pt x="8894" y="7317"/>
                  </a:lnTo>
                  <a:lnTo>
                    <a:pt x="8894" y="2451"/>
                  </a:lnTo>
                  <a:close/>
                  <a:moveTo>
                    <a:pt x="11440" y="4027"/>
                  </a:moveTo>
                  <a:lnTo>
                    <a:pt x="11440" y="10653"/>
                  </a:lnTo>
                  <a:lnTo>
                    <a:pt x="2115" y="10653"/>
                  </a:lnTo>
                  <a:lnTo>
                    <a:pt x="2115" y="4027"/>
                  </a:lnTo>
                  <a:lnTo>
                    <a:pt x="5727" y="4027"/>
                  </a:lnTo>
                  <a:lnTo>
                    <a:pt x="5727" y="7317"/>
                  </a:lnTo>
                  <a:lnTo>
                    <a:pt x="5186" y="7317"/>
                  </a:lnTo>
                  <a:lnTo>
                    <a:pt x="5186" y="4980"/>
                  </a:lnTo>
                  <a:cubicBezTo>
                    <a:pt x="5186" y="4844"/>
                    <a:pt x="5077" y="4718"/>
                    <a:pt x="4924" y="4718"/>
                  </a:cubicBezTo>
                  <a:lnTo>
                    <a:pt x="3334" y="4718"/>
                  </a:lnTo>
                  <a:cubicBezTo>
                    <a:pt x="3194" y="4718"/>
                    <a:pt x="3071" y="4844"/>
                    <a:pt x="3071" y="4980"/>
                  </a:cubicBezTo>
                  <a:lnTo>
                    <a:pt x="3071" y="7317"/>
                  </a:lnTo>
                  <a:lnTo>
                    <a:pt x="2932" y="7317"/>
                  </a:lnTo>
                  <a:cubicBezTo>
                    <a:pt x="2587" y="7334"/>
                    <a:pt x="2587" y="7832"/>
                    <a:pt x="2932" y="7845"/>
                  </a:cubicBezTo>
                  <a:lnTo>
                    <a:pt x="10624" y="7845"/>
                  </a:lnTo>
                  <a:cubicBezTo>
                    <a:pt x="10969" y="7832"/>
                    <a:pt x="10969" y="7334"/>
                    <a:pt x="10624" y="7317"/>
                  </a:cubicBezTo>
                  <a:lnTo>
                    <a:pt x="10484" y="7317"/>
                  </a:lnTo>
                  <a:lnTo>
                    <a:pt x="10484" y="4027"/>
                  </a:lnTo>
                  <a:close/>
                  <a:moveTo>
                    <a:pt x="12240" y="2975"/>
                  </a:moveTo>
                  <a:cubicBezTo>
                    <a:pt x="12380" y="2975"/>
                    <a:pt x="12502" y="3085"/>
                    <a:pt x="12502" y="3237"/>
                  </a:cubicBezTo>
                  <a:lnTo>
                    <a:pt x="12502" y="11716"/>
                  </a:lnTo>
                  <a:lnTo>
                    <a:pt x="8370" y="11716"/>
                  </a:lnTo>
                  <a:cubicBezTo>
                    <a:pt x="8217" y="11716"/>
                    <a:pt x="8104" y="11828"/>
                    <a:pt x="8104" y="11981"/>
                  </a:cubicBezTo>
                  <a:lnTo>
                    <a:pt x="5448" y="11981"/>
                  </a:lnTo>
                  <a:cubicBezTo>
                    <a:pt x="5448" y="11828"/>
                    <a:pt x="5339" y="11716"/>
                    <a:pt x="5186" y="11716"/>
                  </a:cubicBezTo>
                  <a:lnTo>
                    <a:pt x="1050" y="11716"/>
                  </a:lnTo>
                  <a:lnTo>
                    <a:pt x="1050" y="3237"/>
                  </a:lnTo>
                  <a:cubicBezTo>
                    <a:pt x="1050" y="3085"/>
                    <a:pt x="1176" y="2975"/>
                    <a:pt x="1329" y="2975"/>
                  </a:cubicBezTo>
                  <a:lnTo>
                    <a:pt x="5727" y="2975"/>
                  </a:lnTo>
                  <a:lnTo>
                    <a:pt x="5727" y="3500"/>
                  </a:lnTo>
                  <a:lnTo>
                    <a:pt x="1853" y="3500"/>
                  </a:lnTo>
                  <a:cubicBezTo>
                    <a:pt x="1701" y="3500"/>
                    <a:pt x="1591" y="3626"/>
                    <a:pt x="1591" y="3765"/>
                  </a:cubicBezTo>
                  <a:lnTo>
                    <a:pt x="1591" y="10915"/>
                  </a:lnTo>
                  <a:cubicBezTo>
                    <a:pt x="1591" y="11068"/>
                    <a:pt x="1701" y="11191"/>
                    <a:pt x="1853" y="11191"/>
                  </a:cubicBezTo>
                  <a:lnTo>
                    <a:pt x="11702" y="11191"/>
                  </a:lnTo>
                  <a:cubicBezTo>
                    <a:pt x="11855" y="11191"/>
                    <a:pt x="11965" y="11068"/>
                    <a:pt x="11965" y="10915"/>
                  </a:cubicBezTo>
                  <a:lnTo>
                    <a:pt x="11965" y="3765"/>
                  </a:lnTo>
                  <a:cubicBezTo>
                    <a:pt x="11965" y="3626"/>
                    <a:pt x="11855" y="3500"/>
                    <a:pt x="11702" y="3500"/>
                  </a:cubicBezTo>
                  <a:lnTo>
                    <a:pt x="10484" y="3500"/>
                  </a:lnTo>
                  <a:lnTo>
                    <a:pt x="10484" y="2975"/>
                  </a:lnTo>
                  <a:close/>
                  <a:moveTo>
                    <a:pt x="13030" y="12243"/>
                  </a:moveTo>
                  <a:lnTo>
                    <a:pt x="13030" y="12768"/>
                  </a:lnTo>
                  <a:cubicBezTo>
                    <a:pt x="13030" y="12921"/>
                    <a:pt x="12904" y="13043"/>
                    <a:pt x="12768" y="13043"/>
                  </a:cubicBezTo>
                  <a:lnTo>
                    <a:pt x="788" y="13043"/>
                  </a:lnTo>
                  <a:cubicBezTo>
                    <a:pt x="652" y="13043"/>
                    <a:pt x="525" y="12921"/>
                    <a:pt x="525" y="12768"/>
                  </a:cubicBezTo>
                  <a:lnTo>
                    <a:pt x="525" y="12243"/>
                  </a:lnTo>
                  <a:lnTo>
                    <a:pt x="4994" y="12243"/>
                  </a:lnTo>
                  <a:cubicBezTo>
                    <a:pt x="5090" y="12409"/>
                    <a:pt x="5256" y="12506"/>
                    <a:pt x="5448" y="12506"/>
                  </a:cubicBezTo>
                  <a:lnTo>
                    <a:pt x="8104" y="12506"/>
                  </a:lnTo>
                  <a:cubicBezTo>
                    <a:pt x="8300" y="12506"/>
                    <a:pt x="8466" y="12409"/>
                    <a:pt x="8562" y="12243"/>
                  </a:cubicBezTo>
                  <a:close/>
                  <a:moveTo>
                    <a:pt x="5989" y="1"/>
                  </a:moveTo>
                  <a:cubicBezTo>
                    <a:pt x="5837" y="1"/>
                    <a:pt x="5727" y="127"/>
                    <a:pt x="5727" y="280"/>
                  </a:cubicBezTo>
                  <a:lnTo>
                    <a:pt x="5727" y="2451"/>
                  </a:lnTo>
                  <a:lnTo>
                    <a:pt x="1329" y="2451"/>
                  </a:lnTo>
                  <a:cubicBezTo>
                    <a:pt x="884" y="2451"/>
                    <a:pt x="525" y="2796"/>
                    <a:pt x="525" y="3237"/>
                  </a:cubicBezTo>
                  <a:lnTo>
                    <a:pt x="525" y="11716"/>
                  </a:lnTo>
                  <a:lnTo>
                    <a:pt x="263" y="11716"/>
                  </a:lnTo>
                  <a:cubicBezTo>
                    <a:pt x="110" y="11716"/>
                    <a:pt x="1" y="11828"/>
                    <a:pt x="1" y="11981"/>
                  </a:cubicBezTo>
                  <a:lnTo>
                    <a:pt x="1" y="12768"/>
                  </a:lnTo>
                  <a:cubicBezTo>
                    <a:pt x="1" y="13209"/>
                    <a:pt x="359" y="13571"/>
                    <a:pt x="788" y="13571"/>
                  </a:cubicBezTo>
                  <a:lnTo>
                    <a:pt x="12768" y="13571"/>
                  </a:lnTo>
                  <a:cubicBezTo>
                    <a:pt x="13210" y="13571"/>
                    <a:pt x="13555" y="13209"/>
                    <a:pt x="13555" y="12768"/>
                  </a:cubicBezTo>
                  <a:lnTo>
                    <a:pt x="13555" y="11981"/>
                  </a:lnTo>
                  <a:cubicBezTo>
                    <a:pt x="13555" y="11828"/>
                    <a:pt x="13445" y="11716"/>
                    <a:pt x="13293" y="11716"/>
                  </a:cubicBezTo>
                  <a:lnTo>
                    <a:pt x="13030" y="11716"/>
                  </a:lnTo>
                  <a:lnTo>
                    <a:pt x="13030" y="3237"/>
                  </a:lnTo>
                  <a:cubicBezTo>
                    <a:pt x="13030" y="2796"/>
                    <a:pt x="12668" y="2451"/>
                    <a:pt x="12240" y="2451"/>
                  </a:cubicBezTo>
                  <a:lnTo>
                    <a:pt x="10484" y="2451"/>
                  </a:lnTo>
                  <a:lnTo>
                    <a:pt x="10484" y="2172"/>
                  </a:lnTo>
                  <a:cubicBezTo>
                    <a:pt x="10484" y="2036"/>
                    <a:pt x="10375" y="1909"/>
                    <a:pt x="10222" y="1909"/>
                  </a:cubicBezTo>
                  <a:lnTo>
                    <a:pt x="8632" y="1909"/>
                  </a:lnTo>
                  <a:cubicBezTo>
                    <a:pt x="8492" y="1909"/>
                    <a:pt x="8370" y="2036"/>
                    <a:pt x="8370" y="2172"/>
                  </a:cubicBezTo>
                  <a:lnTo>
                    <a:pt x="8370" y="2451"/>
                  </a:lnTo>
                  <a:lnTo>
                    <a:pt x="7842" y="2451"/>
                  </a:lnTo>
                  <a:lnTo>
                    <a:pt x="7842" y="280"/>
                  </a:lnTo>
                  <a:cubicBezTo>
                    <a:pt x="7842" y="127"/>
                    <a:pt x="7719" y="1"/>
                    <a:pt x="7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5"/>
            <p:cNvSpPr/>
            <p:nvPr/>
          </p:nvSpPr>
          <p:spPr>
            <a:xfrm>
              <a:off x="2583850" y="3465950"/>
              <a:ext cx="96125" cy="13225"/>
            </a:xfrm>
            <a:custGeom>
              <a:rect b="b" l="l" r="r" t="t"/>
              <a:pathLst>
                <a:path extrusionOk="0" h="529" w="3845">
                  <a:moveTo>
                    <a:pt x="345" y="1"/>
                  </a:moveTo>
                  <a:cubicBezTo>
                    <a:pt x="0" y="1"/>
                    <a:pt x="0" y="512"/>
                    <a:pt x="345" y="528"/>
                  </a:cubicBezTo>
                  <a:lnTo>
                    <a:pt x="3542" y="528"/>
                  </a:lnTo>
                  <a:cubicBezTo>
                    <a:pt x="3678" y="528"/>
                    <a:pt x="3804" y="429"/>
                    <a:pt x="3818" y="306"/>
                  </a:cubicBezTo>
                  <a:cubicBezTo>
                    <a:pt x="3844" y="140"/>
                    <a:pt x="3721" y="1"/>
                    <a:pt x="3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5"/>
            <p:cNvSpPr/>
            <p:nvPr/>
          </p:nvSpPr>
          <p:spPr>
            <a:xfrm>
              <a:off x="2583850" y="3492250"/>
              <a:ext cx="96125" cy="13150"/>
            </a:xfrm>
            <a:custGeom>
              <a:rect b="b" l="l" r="r" t="t"/>
              <a:pathLst>
                <a:path extrusionOk="0" h="526" w="3845">
                  <a:moveTo>
                    <a:pt x="345" y="1"/>
                  </a:moveTo>
                  <a:cubicBezTo>
                    <a:pt x="0" y="14"/>
                    <a:pt x="0" y="512"/>
                    <a:pt x="345" y="525"/>
                  </a:cubicBezTo>
                  <a:lnTo>
                    <a:pt x="3542" y="525"/>
                  </a:lnTo>
                  <a:cubicBezTo>
                    <a:pt x="3678" y="525"/>
                    <a:pt x="3804" y="442"/>
                    <a:pt x="3818" y="306"/>
                  </a:cubicBezTo>
                  <a:cubicBezTo>
                    <a:pt x="3844" y="140"/>
                    <a:pt x="3721" y="1"/>
                    <a:pt x="3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5"/>
            <p:cNvSpPr/>
            <p:nvPr/>
          </p:nvSpPr>
          <p:spPr>
            <a:xfrm>
              <a:off x="2695550" y="3465950"/>
              <a:ext cx="96125" cy="13225"/>
            </a:xfrm>
            <a:custGeom>
              <a:rect b="b" l="l" r="r" t="t"/>
              <a:pathLst>
                <a:path extrusionOk="0" h="529" w="3845">
                  <a:moveTo>
                    <a:pt x="359" y="1"/>
                  </a:moveTo>
                  <a:cubicBezTo>
                    <a:pt x="14" y="1"/>
                    <a:pt x="0" y="512"/>
                    <a:pt x="359" y="528"/>
                  </a:cubicBezTo>
                  <a:lnTo>
                    <a:pt x="3556" y="528"/>
                  </a:lnTo>
                  <a:cubicBezTo>
                    <a:pt x="3692" y="528"/>
                    <a:pt x="3805" y="429"/>
                    <a:pt x="3831" y="306"/>
                  </a:cubicBezTo>
                  <a:cubicBezTo>
                    <a:pt x="3844" y="140"/>
                    <a:pt x="3722" y="1"/>
                    <a:pt x="3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5"/>
            <p:cNvSpPr/>
            <p:nvPr/>
          </p:nvSpPr>
          <p:spPr>
            <a:xfrm>
              <a:off x="2695550" y="3492250"/>
              <a:ext cx="96125" cy="13150"/>
            </a:xfrm>
            <a:custGeom>
              <a:rect b="b" l="l" r="r" t="t"/>
              <a:pathLst>
                <a:path extrusionOk="0" h="526" w="3845">
                  <a:moveTo>
                    <a:pt x="359" y="1"/>
                  </a:moveTo>
                  <a:cubicBezTo>
                    <a:pt x="14" y="14"/>
                    <a:pt x="0" y="512"/>
                    <a:pt x="359" y="525"/>
                  </a:cubicBezTo>
                  <a:lnTo>
                    <a:pt x="3556" y="525"/>
                  </a:lnTo>
                  <a:cubicBezTo>
                    <a:pt x="3692" y="525"/>
                    <a:pt x="3805" y="442"/>
                    <a:pt x="3831" y="306"/>
                  </a:cubicBezTo>
                  <a:cubicBezTo>
                    <a:pt x="3844" y="140"/>
                    <a:pt x="3722" y="1"/>
                    <a:pt x="3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35"/>
          <p:cNvGrpSpPr/>
          <p:nvPr/>
        </p:nvGrpSpPr>
        <p:grpSpPr>
          <a:xfrm>
            <a:off x="2435860" y="2805838"/>
            <a:ext cx="339200" cy="304700"/>
            <a:chOff x="2489475" y="2699700"/>
            <a:chExt cx="339200" cy="304700"/>
          </a:xfrm>
        </p:grpSpPr>
        <p:sp>
          <p:nvSpPr>
            <p:cNvPr id="888" name="Google Shape;888;p35"/>
            <p:cNvSpPr/>
            <p:nvPr/>
          </p:nvSpPr>
          <p:spPr>
            <a:xfrm>
              <a:off x="2489475" y="2699700"/>
              <a:ext cx="339200" cy="304700"/>
            </a:xfrm>
            <a:custGeom>
              <a:rect b="b" l="l" r="r" t="t"/>
              <a:pathLst>
                <a:path extrusionOk="0" h="12188" w="13568">
                  <a:moveTo>
                    <a:pt x="12765" y="539"/>
                  </a:moveTo>
                  <a:cubicBezTo>
                    <a:pt x="12917" y="539"/>
                    <a:pt x="13043" y="652"/>
                    <a:pt x="13043" y="804"/>
                  </a:cubicBezTo>
                  <a:lnTo>
                    <a:pt x="13043" y="1067"/>
                  </a:lnTo>
                  <a:lnTo>
                    <a:pt x="4509" y="1067"/>
                  </a:lnTo>
                  <a:cubicBezTo>
                    <a:pt x="4356" y="1067"/>
                    <a:pt x="4246" y="1189"/>
                    <a:pt x="4246" y="1329"/>
                  </a:cubicBezTo>
                  <a:cubicBezTo>
                    <a:pt x="4246" y="1770"/>
                    <a:pt x="3885" y="2132"/>
                    <a:pt x="3443" y="2132"/>
                  </a:cubicBezTo>
                  <a:lnTo>
                    <a:pt x="539" y="2132"/>
                  </a:lnTo>
                  <a:lnTo>
                    <a:pt x="539" y="804"/>
                  </a:lnTo>
                  <a:cubicBezTo>
                    <a:pt x="539" y="652"/>
                    <a:pt x="648" y="539"/>
                    <a:pt x="801" y="539"/>
                  </a:cubicBezTo>
                  <a:close/>
                  <a:moveTo>
                    <a:pt x="13043" y="1591"/>
                  </a:moveTo>
                  <a:lnTo>
                    <a:pt x="13043" y="11397"/>
                  </a:lnTo>
                  <a:cubicBezTo>
                    <a:pt x="13043" y="11537"/>
                    <a:pt x="12917" y="11659"/>
                    <a:pt x="12765" y="11659"/>
                  </a:cubicBezTo>
                  <a:lnTo>
                    <a:pt x="801" y="11659"/>
                  </a:lnTo>
                  <a:cubicBezTo>
                    <a:pt x="648" y="11659"/>
                    <a:pt x="539" y="11537"/>
                    <a:pt x="539" y="11397"/>
                  </a:cubicBezTo>
                  <a:lnTo>
                    <a:pt x="539" y="2657"/>
                  </a:lnTo>
                  <a:lnTo>
                    <a:pt x="3443" y="2657"/>
                  </a:lnTo>
                  <a:cubicBezTo>
                    <a:pt x="4094" y="2657"/>
                    <a:pt x="4618" y="2199"/>
                    <a:pt x="4744" y="1591"/>
                  </a:cubicBezTo>
                  <a:close/>
                  <a:moveTo>
                    <a:pt x="801" y="1"/>
                  </a:moveTo>
                  <a:cubicBezTo>
                    <a:pt x="359" y="1"/>
                    <a:pt x="1" y="360"/>
                    <a:pt x="1" y="804"/>
                  </a:cubicBezTo>
                  <a:lnTo>
                    <a:pt x="1" y="11397"/>
                  </a:lnTo>
                  <a:cubicBezTo>
                    <a:pt x="1" y="11842"/>
                    <a:pt x="359" y="12187"/>
                    <a:pt x="801" y="12187"/>
                  </a:cubicBezTo>
                  <a:lnTo>
                    <a:pt x="12765" y="12187"/>
                  </a:lnTo>
                  <a:cubicBezTo>
                    <a:pt x="13209" y="12187"/>
                    <a:pt x="13568" y="11842"/>
                    <a:pt x="13568" y="11397"/>
                  </a:cubicBezTo>
                  <a:lnTo>
                    <a:pt x="13568" y="804"/>
                  </a:lnTo>
                  <a:cubicBezTo>
                    <a:pt x="13568" y="360"/>
                    <a:pt x="13209" y="1"/>
                    <a:pt x="12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5"/>
            <p:cNvSpPr/>
            <p:nvPr/>
          </p:nvSpPr>
          <p:spPr>
            <a:xfrm>
              <a:off x="2568975" y="2726100"/>
              <a:ext cx="13475" cy="13400"/>
            </a:xfrm>
            <a:custGeom>
              <a:rect b="b" l="l" r="r" t="t"/>
              <a:pathLst>
                <a:path extrusionOk="0" h="536" w="539">
                  <a:moveTo>
                    <a:pt x="270" y="1"/>
                  </a:moveTo>
                  <a:cubicBezTo>
                    <a:pt x="139" y="1"/>
                    <a:pt x="8" y="87"/>
                    <a:pt x="1" y="260"/>
                  </a:cubicBezTo>
                  <a:cubicBezTo>
                    <a:pt x="1" y="412"/>
                    <a:pt x="124" y="535"/>
                    <a:pt x="263" y="535"/>
                  </a:cubicBezTo>
                  <a:cubicBezTo>
                    <a:pt x="416" y="535"/>
                    <a:pt x="539" y="412"/>
                    <a:pt x="539" y="260"/>
                  </a:cubicBezTo>
                  <a:cubicBezTo>
                    <a:pt x="532" y="87"/>
                    <a:pt x="401"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5"/>
            <p:cNvSpPr/>
            <p:nvPr/>
          </p:nvSpPr>
          <p:spPr>
            <a:xfrm>
              <a:off x="2542675" y="2726100"/>
              <a:ext cx="13225" cy="13400"/>
            </a:xfrm>
            <a:custGeom>
              <a:rect b="b" l="l" r="r" t="t"/>
              <a:pathLst>
                <a:path extrusionOk="0" h="536" w="529">
                  <a:moveTo>
                    <a:pt x="263" y="1"/>
                  </a:moveTo>
                  <a:cubicBezTo>
                    <a:pt x="135" y="1"/>
                    <a:pt x="7" y="87"/>
                    <a:pt x="1" y="260"/>
                  </a:cubicBezTo>
                  <a:cubicBezTo>
                    <a:pt x="1" y="412"/>
                    <a:pt x="113" y="535"/>
                    <a:pt x="263" y="535"/>
                  </a:cubicBezTo>
                  <a:cubicBezTo>
                    <a:pt x="402" y="535"/>
                    <a:pt x="528" y="412"/>
                    <a:pt x="528" y="260"/>
                  </a:cubicBezTo>
                  <a:cubicBezTo>
                    <a:pt x="520" y="87"/>
                    <a:pt x="391"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5"/>
            <p:cNvSpPr/>
            <p:nvPr/>
          </p:nvSpPr>
          <p:spPr>
            <a:xfrm>
              <a:off x="2516050" y="2726100"/>
              <a:ext cx="13200" cy="13400"/>
            </a:xfrm>
            <a:custGeom>
              <a:rect b="b" l="l" r="r" t="t"/>
              <a:pathLst>
                <a:path extrusionOk="0" h="536" w="528">
                  <a:moveTo>
                    <a:pt x="265" y="1"/>
                  </a:moveTo>
                  <a:cubicBezTo>
                    <a:pt x="137" y="1"/>
                    <a:pt x="8" y="87"/>
                    <a:pt x="0" y="260"/>
                  </a:cubicBezTo>
                  <a:cubicBezTo>
                    <a:pt x="0" y="412"/>
                    <a:pt x="126" y="535"/>
                    <a:pt x="266" y="535"/>
                  </a:cubicBezTo>
                  <a:cubicBezTo>
                    <a:pt x="415" y="535"/>
                    <a:pt x="528" y="412"/>
                    <a:pt x="528" y="260"/>
                  </a:cubicBezTo>
                  <a:cubicBezTo>
                    <a:pt x="521" y="87"/>
                    <a:pt x="393"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5"/>
            <p:cNvSpPr/>
            <p:nvPr/>
          </p:nvSpPr>
          <p:spPr>
            <a:xfrm>
              <a:off x="2516050" y="2779225"/>
              <a:ext cx="286000" cy="198850"/>
            </a:xfrm>
            <a:custGeom>
              <a:rect b="b" l="l" r="r" t="t"/>
              <a:pathLst>
                <a:path extrusionOk="0" h="7954" w="11440">
                  <a:moveTo>
                    <a:pt x="10915" y="528"/>
                  </a:moveTo>
                  <a:lnTo>
                    <a:pt x="10915" y="7416"/>
                  </a:lnTo>
                  <a:lnTo>
                    <a:pt x="528" y="7416"/>
                  </a:lnTo>
                  <a:lnTo>
                    <a:pt x="528" y="528"/>
                  </a:lnTo>
                  <a:close/>
                  <a:moveTo>
                    <a:pt x="266" y="0"/>
                  </a:moveTo>
                  <a:cubicBezTo>
                    <a:pt x="126" y="0"/>
                    <a:pt x="0" y="126"/>
                    <a:pt x="0" y="262"/>
                  </a:cubicBezTo>
                  <a:lnTo>
                    <a:pt x="0" y="7678"/>
                  </a:lnTo>
                  <a:cubicBezTo>
                    <a:pt x="0" y="7831"/>
                    <a:pt x="126" y="7954"/>
                    <a:pt x="266" y="7954"/>
                  </a:cubicBezTo>
                  <a:lnTo>
                    <a:pt x="11177" y="7954"/>
                  </a:lnTo>
                  <a:cubicBezTo>
                    <a:pt x="11330" y="7954"/>
                    <a:pt x="11439" y="7831"/>
                    <a:pt x="11439" y="7678"/>
                  </a:cubicBezTo>
                  <a:lnTo>
                    <a:pt x="11439" y="262"/>
                  </a:lnTo>
                  <a:cubicBezTo>
                    <a:pt x="11439" y="126"/>
                    <a:pt x="11330" y="0"/>
                    <a:pt x="11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5"/>
            <p:cNvSpPr/>
            <p:nvPr/>
          </p:nvSpPr>
          <p:spPr>
            <a:xfrm>
              <a:off x="2538525" y="2805850"/>
              <a:ext cx="235225" cy="145600"/>
            </a:xfrm>
            <a:custGeom>
              <a:rect b="b" l="l" r="r" t="t"/>
              <a:pathLst>
                <a:path extrusionOk="0" h="5824" w="9409">
                  <a:moveTo>
                    <a:pt x="6032" y="512"/>
                  </a:moveTo>
                  <a:cubicBezTo>
                    <a:pt x="6225" y="512"/>
                    <a:pt x="6378" y="665"/>
                    <a:pt x="6378" y="857"/>
                  </a:cubicBezTo>
                  <a:cubicBezTo>
                    <a:pt x="6371" y="1086"/>
                    <a:pt x="6205" y="1201"/>
                    <a:pt x="6039" y="1201"/>
                  </a:cubicBezTo>
                  <a:cubicBezTo>
                    <a:pt x="5873" y="1201"/>
                    <a:pt x="5707" y="1086"/>
                    <a:pt x="5700" y="857"/>
                  </a:cubicBezTo>
                  <a:cubicBezTo>
                    <a:pt x="5700" y="665"/>
                    <a:pt x="5853" y="512"/>
                    <a:pt x="6032" y="512"/>
                  </a:cubicBezTo>
                  <a:close/>
                  <a:moveTo>
                    <a:pt x="1192" y="1481"/>
                  </a:moveTo>
                  <a:cubicBezTo>
                    <a:pt x="1385" y="1481"/>
                    <a:pt x="1538" y="1647"/>
                    <a:pt x="1538" y="1826"/>
                  </a:cubicBezTo>
                  <a:cubicBezTo>
                    <a:pt x="1531" y="2056"/>
                    <a:pt x="1365" y="2170"/>
                    <a:pt x="1199" y="2170"/>
                  </a:cubicBezTo>
                  <a:cubicBezTo>
                    <a:pt x="1033" y="2170"/>
                    <a:pt x="867" y="2056"/>
                    <a:pt x="860" y="1826"/>
                  </a:cubicBezTo>
                  <a:cubicBezTo>
                    <a:pt x="844" y="1647"/>
                    <a:pt x="1010" y="1481"/>
                    <a:pt x="1192" y="1481"/>
                  </a:cubicBezTo>
                  <a:close/>
                  <a:moveTo>
                    <a:pt x="3612" y="2949"/>
                  </a:moveTo>
                  <a:cubicBezTo>
                    <a:pt x="3805" y="2949"/>
                    <a:pt x="3958" y="3098"/>
                    <a:pt x="3958" y="3280"/>
                  </a:cubicBezTo>
                  <a:cubicBezTo>
                    <a:pt x="3951" y="3508"/>
                    <a:pt x="3785" y="3622"/>
                    <a:pt x="3619" y="3622"/>
                  </a:cubicBezTo>
                  <a:cubicBezTo>
                    <a:pt x="3453" y="3622"/>
                    <a:pt x="3287" y="3508"/>
                    <a:pt x="3280" y="3280"/>
                  </a:cubicBezTo>
                  <a:cubicBezTo>
                    <a:pt x="3280" y="3098"/>
                    <a:pt x="3433" y="2949"/>
                    <a:pt x="3612" y="2949"/>
                  </a:cubicBezTo>
                  <a:close/>
                  <a:moveTo>
                    <a:pt x="8452" y="2949"/>
                  </a:moveTo>
                  <a:cubicBezTo>
                    <a:pt x="8645" y="2949"/>
                    <a:pt x="8798" y="3098"/>
                    <a:pt x="8798" y="3280"/>
                  </a:cubicBezTo>
                  <a:cubicBezTo>
                    <a:pt x="8798" y="3473"/>
                    <a:pt x="8645" y="3626"/>
                    <a:pt x="8452" y="3626"/>
                  </a:cubicBezTo>
                  <a:cubicBezTo>
                    <a:pt x="8011" y="3612"/>
                    <a:pt x="8011" y="2962"/>
                    <a:pt x="8452" y="2949"/>
                  </a:cubicBezTo>
                  <a:close/>
                  <a:moveTo>
                    <a:pt x="1773" y="2490"/>
                  </a:moveTo>
                  <a:lnTo>
                    <a:pt x="2769" y="3085"/>
                  </a:lnTo>
                  <a:cubicBezTo>
                    <a:pt x="2656" y="3529"/>
                    <a:pt x="2935" y="3997"/>
                    <a:pt x="3333" y="4124"/>
                  </a:cubicBezTo>
                  <a:lnTo>
                    <a:pt x="3333" y="5299"/>
                  </a:lnTo>
                  <a:lnTo>
                    <a:pt x="1468" y="5299"/>
                  </a:lnTo>
                  <a:lnTo>
                    <a:pt x="1468" y="2670"/>
                  </a:lnTo>
                  <a:cubicBezTo>
                    <a:pt x="1577" y="2630"/>
                    <a:pt x="1674" y="2573"/>
                    <a:pt x="1773" y="2490"/>
                  </a:cubicBezTo>
                  <a:close/>
                  <a:moveTo>
                    <a:pt x="5644" y="1647"/>
                  </a:moveTo>
                  <a:cubicBezTo>
                    <a:pt x="5687" y="1661"/>
                    <a:pt x="5727" y="1687"/>
                    <a:pt x="5783" y="1704"/>
                  </a:cubicBezTo>
                  <a:lnTo>
                    <a:pt x="5783" y="5299"/>
                  </a:lnTo>
                  <a:lnTo>
                    <a:pt x="3901" y="5299"/>
                  </a:lnTo>
                  <a:lnTo>
                    <a:pt x="3901" y="4124"/>
                  </a:lnTo>
                  <a:cubicBezTo>
                    <a:pt x="4246" y="4011"/>
                    <a:pt x="4495" y="3679"/>
                    <a:pt x="4495" y="3294"/>
                  </a:cubicBezTo>
                  <a:cubicBezTo>
                    <a:pt x="4495" y="3141"/>
                    <a:pt x="4469" y="3015"/>
                    <a:pt x="4399" y="2892"/>
                  </a:cubicBezTo>
                  <a:lnTo>
                    <a:pt x="5644" y="1647"/>
                  </a:lnTo>
                  <a:close/>
                  <a:moveTo>
                    <a:pt x="6447" y="1647"/>
                  </a:moveTo>
                  <a:lnTo>
                    <a:pt x="7679" y="2892"/>
                  </a:lnTo>
                  <a:cubicBezTo>
                    <a:pt x="7430" y="3363"/>
                    <a:pt x="7692" y="3971"/>
                    <a:pt x="8190" y="4124"/>
                  </a:cubicBezTo>
                  <a:lnTo>
                    <a:pt x="8190" y="5299"/>
                  </a:lnTo>
                  <a:lnTo>
                    <a:pt x="6308" y="5299"/>
                  </a:lnTo>
                  <a:lnTo>
                    <a:pt x="6308" y="1704"/>
                  </a:lnTo>
                  <a:cubicBezTo>
                    <a:pt x="6351" y="1687"/>
                    <a:pt x="6404" y="1661"/>
                    <a:pt x="6447" y="1647"/>
                  </a:cubicBezTo>
                  <a:close/>
                  <a:moveTo>
                    <a:pt x="6015" y="1"/>
                  </a:moveTo>
                  <a:cubicBezTo>
                    <a:pt x="5387" y="1"/>
                    <a:pt x="4956" y="713"/>
                    <a:pt x="5259" y="1259"/>
                  </a:cubicBezTo>
                  <a:lnTo>
                    <a:pt x="4014" y="2517"/>
                  </a:lnTo>
                  <a:cubicBezTo>
                    <a:pt x="3894" y="2452"/>
                    <a:pt x="3757" y="2421"/>
                    <a:pt x="3620" y="2421"/>
                  </a:cubicBezTo>
                  <a:cubicBezTo>
                    <a:pt x="3408" y="2421"/>
                    <a:pt x="3196" y="2495"/>
                    <a:pt x="3045" y="2630"/>
                  </a:cubicBezTo>
                  <a:lnTo>
                    <a:pt x="2049" y="2036"/>
                  </a:lnTo>
                  <a:cubicBezTo>
                    <a:pt x="2170" y="1501"/>
                    <a:pt x="1754" y="970"/>
                    <a:pt x="1212" y="970"/>
                  </a:cubicBezTo>
                  <a:cubicBezTo>
                    <a:pt x="1206" y="970"/>
                    <a:pt x="1199" y="970"/>
                    <a:pt x="1192" y="970"/>
                  </a:cubicBezTo>
                  <a:cubicBezTo>
                    <a:pt x="196" y="983"/>
                    <a:pt x="1" y="2351"/>
                    <a:pt x="927" y="2670"/>
                  </a:cubicBezTo>
                  <a:lnTo>
                    <a:pt x="927" y="5299"/>
                  </a:lnTo>
                  <a:lnTo>
                    <a:pt x="595" y="5299"/>
                  </a:lnTo>
                  <a:cubicBezTo>
                    <a:pt x="236" y="5312"/>
                    <a:pt x="236" y="5810"/>
                    <a:pt x="595" y="5823"/>
                  </a:cubicBezTo>
                  <a:lnTo>
                    <a:pt x="9060" y="5823"/>
                  </a:lnTo>
                  <a:cubicBezTo>
                    <a:pt x="9408" y="5810"/>
                    <a:pt x="9408" y="5312"/>
                    <a:pt x="9060" y="5299"/>
                  </a:cubicBezTo>
                  <a:lnTo>
                    <a:pt x="8715" y="5299"/>
                  </a:lnTo>
                  <a:lnTo>
                    <a:pt x="8715" y="4124"/>
                  </a:lnTo>
                  <a:cubicBezTo>
                    <a:pt x="9076" y="4011"/>
                    <a:pt x="9325" y="3679"/>
                    <a:pt x="9325" y="3294"/>
                  </a:cubicBezTo>
                  <a:cubicBezTo>
                    <a:pt x="9336" y="2789"/>
                    <a:pt x="8905" y="2418"/>
                    <a:pt x="8446" y="2418"/>
                  </a:cubicBezTo>
                  <a:cubicBezTo>
                    <a:pt x="8313" y="2418"/>
                    <a:pt x="8178" y="2449"/>
                    <a:pt x="8051" y="2517"/>
                  </a:cubicBezTo>
                  <a:lnTo>
                    <a:pt x="6806" y="1259"/>
                  </a:lnTo>
                  <a:cubicBezTo>
                    <a:pt x="7108" y="713"/>
                    <a:pt x="6678" y="1"/>
                    <a:pt x="6050" y="1"/>
                  </a:cubicBezTo>
                  <a:cubicBezTo>
                    <a:pt x="6044" y="1"/>
                    <a:pt x="6038" y="1"/>
                    <a:pt x="6032" y="1"/>
                  </a:cubicBezTo>
                  <a:cubicBezTo>
                    <a:pt x="6027" y="1"/>
                    <a:pt x="6021" y="1"/>
                    <a:pt x="6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 name="Google Shape;847;p35"/>
          <p:cNvSpPr txBox="1"/>
          <p:nvPr>
            <p:ph idx="8" type="title"/>
          </p:nvPr>
        </p:nvSpPr>
        <p:spPr>
          <a:xfrm>
            <a:off x="1450200" y="2674700"/>
            <a:ext cx="567000" cy="56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800" u="sng"/>
              <a:t>04</a:t>
            </a:r>
            <a:endParaRPr b="1" sz="1800" u="sng"/>
          </a:p>
        </p:txBody>
      </p:sp>
      <p:sp>
        <p:nvSpPr>
          <p:cNvPr id="843" name="Google Shape;843;p35"/>
          <p:cNvSpPr txBox="1"/>
          <p:nvPr>
            <p:ph idx="9" type="title"/>
          </p:nvPr>
        </p:nvSpPr>
        <p:spPr>
          <a:xfrm>
            <a:off x="3844625" y="1229151"/>
            <a:ext cx="567000" cy="56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800" u="sng"/>
              <a:t>02</a:t>
            </a:r>
            <a:endParaRPr b="1" sz="1800" u="sng"/>
          </a:p>
        </p:txBody>
      </p:sp>
      <p:sp>
        <p:nvSpPr>
          <p:cNvPr id="850" name="Google Shape;850;p35"/>
          <p:cNvSpPr txBox="1"/>
          <p:nvPr>
            <p:ph idx="13" type="title"/>
          </p:nvPr>
        </p:nvSpPr>
        <p:spPr>
          <a:xfrm>
            <a:off x="3844625" y="2674699"/>
            <a:ext cx="567000" cy="56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800" u="sng"/>
              <a:t>05</a:t>
            </a:r>
            <a:endParaRPr b="1" sz="1800" u="sng"/>
          </a:p>
        </p:txBody>
      </p:sp>
      <p:sp>
        <p:nvSpPr>
          <p:cNvPr id="894" name="Google Shape;894;p35"/>
          <p:cNvSpPr txBox="1"/>
          <p:nvPr>
            <p:ph idx="14" type="title"/>
          </p:nvPr>
        </p:nvSpPr>
        <p:spPr>
          <a:xfrm>
            <a:off x="6239100" y="1229152"/>
            <a:ext cx="567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800" u="sng"/>
              <a:t>03</a:t>
            </a:r>
            <a:endParaRPr b="1" sz="1800" u="sng"/>
          </a:p>
        </p:txBody>
      </p:sp>
      <p:sp>
        <p:nvSpPr>
          <p:cNvPr id="895" name="Google Shape;895;p35"/>
          <p:cNvSpPr txBox="1"/>
          <p:nvPr>
            <p:ph idx="15" type="title"/>
          </p:nvPr>
        </p:nvSpPr>
        <p:spPr>
          <a:xfrm>
            <a:off x="6239100" y="2674703"/>
            <a:ext cx="567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800" u="sng"/>
              <a:t>06</a:t>
            </a:r>
            <a:endParaRPr b="1" sz="1800" u="sng"/>
          </a:p>
        </p:txBody>
      </p:sp>
      <p:sp>
        <p:nvSpPr>
          <p:cNvPr id="840" name="Google Shape;840;p35"/>
          <p:cNvSpPr txBox="1"/>
          <p:nvPr>
            <p:ph idx="7" type="title"/>
          </p:nvPr>
        </p:nvSpPr>
        <p:spPr>
          <a:xfrm>
            <a:off x="1450150" y="1229125"/>
            <a:ext cx="567000" cy="56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800" u="sng"/>
              <a:t>01</a:t>
            </a:r>
            <a:endParaRPr b="1" sz="1800" u="sng"/>
          </a:p>
        </p:txBody>
      </p:sp>
      <p:cxnSp>
        <p:nvCxnSpPr>
          <p:cNvPr id="896" name="Google Shape;896;p35"/>
          <p:cNvCxnSpPr>
            <a:stCxn id="895" idx="3"/>
            <a:endCxn id="851" idx="1"/>
          </p:cNvCxnSpPr>
          <p:nvPr/>
        </p:nvCxnSpPr>
        <p:spPr>
          <a:xfrm flipH="1" rot="10800000">
            <a:off x="6806100" y="2958053"/>
            <a:ext cx="304800" cy="3000"/>
          </a:xfrm>
          <a:prstGeom prst="straightConnector1">
            <a:avLst/>
          </a:prstGeom>
          <a:noFill/>
          <a:ln cap="flat" cmpd="sng" w="9525">
            <a:solidFill>
              <a:schemeClr val="dk1"/>
            </a:solidFill>
            <a:prstDash val="solid"/>
            <a:round/>
            <a:headEnd len="med" w="med" type="none"/>
            <a:tailEnd len="med" w="med" type="diamond"/>
          </a:ln>
        </p:spPr>
      </p:cxnSp>
      <p:cxnSp>
        <p:nvCxnSpPr>
          <p:cNvPr id="897" name="Google Shape;897;p35"/>
          <p:cNvCxnSpPr>
            <a:stCxn id="894" idx="3"/>
            <a:endCxn id="844" idx="1"/>
          </p:cNvCxnSpPr>
          <p:nvPr/>
        </p:nvCxnSpPr>
        <p:spPr>
          <a:xfrm flipH="1" rot="10800000">
            <a:off x="6806100" y="1512502"/>
            <a:ext cx="304800" cy="3000"/>
          </a:xfrm>
          <a:prstGeom prst="straightConnector1">
            <a:avLst/>
          </a:prstGeom>
          <a:noFill/>
          <a:ln cap="flat" cmpd="sng" w="9525">
            <a:solidFill>
              <a:schemeClr val="dk1"/>
            </a:solidFill>
            <a:prstDash val="solid"/>
            <a:round/>
            <a:headEnd len="med" w="med" type="none"/>
            <a:tailEnd len="med" w="med" type="diamond"/>
          </a:ln>
        </p:spPr>
      </p:cxnSp>
      <p:sp>
        <p:nvSpPr>
          <p:cNvPr id="898" name="Google Shape;898;p35"/>
          <p:cNvSpPr/>
          <p:nvPr/>
        </p:nvSpPr>
        <p:spPr>
          <a:xfrm>
            <a:off x="2321942" y="2677538"/>
            <a:ext cx="567000" cy="567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5"/>
          <p:cNvSpPr/>
          <p:nvPr/>
        </p:nvSpPr>
        <p:spPr>
          <a:xfrm>
            <a:off x="2434605" y="2791588"/>
            <a:ext cx="341675" cy="338900"/>
          </a:xfrm>
          <a:custGeom>
            <a:rect b="b" l="l" r="r" t="t"/>
            <a:pathLst>
              <a:path extrusionOk="0" h="13556" w="13667">
                <a:moveTo>
                  <a:pt x="7857" y="3499"/>
                </a:moveTo>
                <a:cubicBezTo>
                  <a:pt x="8037" y="3556"/>
                  <a:pt x="8216" y="3639"/>
                  <a:pt x="8382" y="3722"/>
                </a:cubicBezTo>
                <a:lnTo>
                  <a:pt x="8382" y="4329"/>
                </a:lnTo>
                <a:cubicBezTo>
                  <a:pt x="8216" y="4220"/>
                  <a:pt x="8037" y="4137"/>
                  <a:pt x="7857" y="4067"/>
                </a:cubicBezTo>
                <a:lnTo>
                  <a:pt x="7857" y="3499"/>
                </a:lnTo>
                <a:close/>
                <a:moveTo>
                  <a:pt x="7330" y="2434"/>
                </a:moveTo>
                <a:lnTo>
                  <a:pt x="7330" y="7304"/>
                </a:lnTo>
                <a:lnTo>
                  <a:pt x="6267" y="7304"/>
                </a:lnTo>
                <a:lnTo>
                  <a:pt x="6267" y="2434"/>
                </a:lnTo>
                <a:close/>
                <a:moveTo>
                  <a:pt x="7857" y="4648"/>
                </a:moveTo>
                <a:cubicBezTo>
                  <a:pt x="8050" y="4731"/>
                  <a:pt x="8229" y="4854"/>
                  <a:pt x="8382" y="4993"/>
                </a:cubicBezTo>
                <a:lnTo>
                  <a:pt x="8382" y="7304"/>
                </a:lnTo>
                <a:lnTo>
                  <a:pt x="7857" y="7304"/>
                </a:lnTo>
                <a:lnTo>
                  <a:pt x="7857" y="4648"/>
                </a:lnTo>
                <a:close/>
                <a:moveTo>
                  <a:pt x="9972" y="525"/>
                </a:moveTo>
                <a:lnTo>
                  <a:pt x="9972" y="7304"/>
                </a:lnTo>
                <a:lnTo>
                  <a:pt x="8923" y="7304"/>
                </a:lnTo>
                <a:lnTo>
                  <a:pt x="8923" y="525"/>
                </a:lnTo>
                <a:close/>
                <a:moveTo>
                  <a:pt x="12628" y="4343"/>
                </a:moveTo>
                <a:lnTo>
                  <a:pt x="12628" y="7304"/>
                </a:lnTo>
                <a:lnTo>
                  <a:pt x="11562" y="7304"/>
                </a:lnTo>
                <a:lnTo>
                  <a:pt x="11562" y="4343"/>
                </a:lnTo>
                <a:close/>
                <a:moveTo>
                  <a:pt x="5740" y="4648"/>
                </a:moveTo>
                <a:lnTo>
                  <a:pt x="5740" y="7304"/>
                </a:lnTo>
                <a:lnTo>
                  <a:pt x="5587" y="7304"/>
                </a:lnTo>
                <a:cubicBezTo>
                  <a:pt x="5451" y="7304"/>
                  <a:pt x="5338" y="7400"/>
                  <a:pt x="5311" y="7539"/>
                </a:cubicBezTo>
                <a:cubicBezTo>
                  <a:pt x="5298" y="7705"/>
                  <a:pt x="5421" y="7841"/>
                  <a:pt x="5574" y="7841"/>
                </a:cubicBezTo>
                <a:lnTo>
                  <a:pt x="8936" y="7841"/>
                </a:lnTo>
                <a:cubicBezTo>
                  <a:pt x="8535" y="8645"/>
                  <a:pt x="7718" y="9156"/>
                  <a:pt x="6805" y="9156"/>
                </a:cubicBezTo>
                <a:cubicBezTo>
                  <a:pt x="4289" y="9143"/>
                  <a:pt x="3512" y="5767"/>
                  <a:pt x="5740" y="4648"/>
                </a:cubicBezTo>
                <a:close/>
                <a:moveTo>
                  <a:pt x="3804" y="9365"/>
                </a:moveTo>
                <a:cubicBezTo>
                  <a:pt x="3927" y="9515"/>
                  <a:pt x="4066" y="9654"/>
                  <a:pt x="4219" y="9780"/>
                </a:cubicBezTo>
                <a:lnTo>
                  <a:pt x="3844" y="10165"/>
                </a:lnTo>
                <a:lnTo>
                  <a:pt x="3416" y="9737"/>
                </a:lnTo>
                <a:lnTo>
                  <a:pt x="3804" y="9365"/>
                </a:lnTo>
                <a:close/>
                <a:moveTo>
                  <a:pt x="5740" y="3499"/>
                </a:moveTo>
                <a:lnTo>
                  <a:pt x="5740" y="4067"/>
                </a:lnTo>
                <a:cubicBezTo>
                  <a:pt x="4621" y="4495"/>
                  <a:pt x="3887" y="5574"/>
                  <a:pt x="3887" y="6776"/>
                </a:cubicBezTo>
                <a:cubicBezTo>
                  <a:pt x="3910" y="8622"/>
                  <a:pt x="5374" y="9676"/>
                  <a:pt x="6841" y="9676"/>
                </a:cubicBezTo>
                <a:cubicBezTo>
                  <a:pt x="7925" y="9676"/>
                  <a:pt x="9011" y="9100"/>
                  <a:pt x="9517" y="7841"/>
                </a:cubicBezTo>
                <a:lnTo>
                  <a:pt x="10085" y="7841"/>
                </a:lnTo>
                <a:cubicBezTo>
                  <a:pt x="9627" y="9252"/>
                  <a:pt x="8312" y="10222"/>
                  <a:pt x="6805" y="10222"/>
                </a:cubicBezTo>
                <a:cubicBezTo>
                  <a:pt x="2891" y="10165"/>
                  <a:pt x="2048" y="4744"/>
                  <a:pt x="5740" y="3499"/>
                </a:cubicBezTo>
                <a:close/>
                <a:moveTo>
                  <a:pt x="3031" y="10095"/>
                </a:moveTo>
                <a:lnTo>
                  <a:pt x="3486" y="10554"/>
                </a:lnTo>
                <a:lnTo>
                  <a:pt x="1288" y="12904"/>
                </a:lnTo>
                <a:cubicBezTo>
                  <a:pt x="1213" y="12985"/>
                  <a:pt x="1102" y="13023"/>
                  <a:pt x="990" y="13023"/>
                </a:cubicBezTo>
                <a:cubicBezTo>
                  <a:pt x="873" y="13023"/>
                  <a:pt x="755" y="12982"/>
                  <a:pt x="677" y="12904"/>
                </a:cubicBezTo>
                <a:cubicBezTo>
                  <a:pt x="524" y="12751"/>
                  <a:pt x="511" y="12449"/>
                  <a:pt x="677" y="12296"/>
                </a:cubicBezTo>
                <a:lnTo>
                  <a:pt x="3031" y="10095"/>
                </a:lnTo>
                <a:close/>
                <a:moveTo>
                  <a:pt x="8657" y="1"/>
                </a:moveTo>
                <a:cubicBezTo>
                  <a:pt x="8508" y="1"/>
                  <a:pt x="8382" y="110"/>
                  <a:pt x="8382" y="263"/>
                </a:cubicBezTo>
                <a:lnTo>
                  <a:pt x="8382" y="3124"/>
                </a:lnTo>
                <a:cubicBezTo>
                  <a:pt x="8216" y="3058"/>
                  <a:pt x="8037" y="3002"/>
                  <a:pt x="7857" y="2945"/>
                </a:cubicBezTo>
                <a:lnTo>
                  <a:pt x="7857" y="2172"/>
                </a:lnTo>
                <a:cubicBezTo>
                  <a:pt x="7857" y="2019"/>
                  <a:pt x="7745" y="1909"/>
                  <a:pt x="7595" y="1909"/>
                </a:cubicBezTo>
                <a:lnTo>
                  <a:pt x="6002" y="1909"/>
                </a:lnTo>
                <a:cubicBezTo>
                  <a:pt x="5852" y="1909"/>
                  <a:pt x="5740" y="2019"/>
                  <a:pt x="5740" y="2172"/>
                </a:cubicBezTo>
                <a:lnTo>
                  <a:pt x="5740" y="2945"/>
                </a:lnTo>
                <a:cubicBezTo>
                  <a:pt x="3167" y="3639"/>
                  <a:pt x="2005" y="6749"/>
                  <a:pt x="3472" y="8950"/>
                </a:cubicBezTo>
                <a:lnTo>
                  <a:pt x="305" y="11921"/>
                </a:lnTo>
                <a:cubicBezTo>
                  <a:pt x="126" y="12087"/>
                  <a:pt x="27" y="12323"/>
                  <a:pt x="13" y="12572"/>
                </a:cubicBezTo>
                <a:cubicBezTo>
                  <a:pt x="0" y="13098"/>
                  <a:pt x="446" y="13556"/>
                  <a:pt x="953" y="13556"/>
                </a:cubicBezTo>
                <a:cubicBezTo>
                  <a:pt x="967" y="13556"/>
                  <a:pt x="982" y="13555"/>
                  <a:pt x="996" y="13554"/>
                </a:cubicBezTo>
                <a:cubicBezTo>
                  <a:pt x="1258" y="13554"/>
                  <a:pt x="1494" y="13458"/>
                  <a:pt x="1660" y="13279"/>
                </a:cubicBezTo>
                <a:lnTo>
                  <a:pt x="4634" y="10112"/>
                </a:lnTo>
                <a:cubicBezTo>
                  <a:pt x="5292" y="10551"/>
                  <a:pt x="6033" y="10753"/>
                  <a:pt x="6766" y="10753"/>
                </a:cubicBezTo>
                <a:cubicBezTo>
                  <a:pt x="8480" y="10753"/>
                  <a:pt x="10152" y="9644"/>
                  <a:pt x="10636" y="7841"/>
                </a:cubicBezTo>
                <a:lnTo>
                  <a:pt x="13322" y="7841"/>
                </a:lnTo>
                <a:cubicBezTo>
                  <a:pt x="13667" y="7828"/>
                  <a:pt x="13667" y="7317"/>
                  <a:pt x="13322" y="7304"/>
                </a:cubicBezTo>
                <a:lnTo>
                  <a:pt x="13156" y="7304"/>
                </a:lnTo>
                <a:lnTo>
                  <a:pt x="13156" y="4080"/>
                </a:lnTo>
                <a:cubicBezTo>
                  <a:pt x="13156" y="3928"/>
                  <a:pt x="13043" y="3818"/>
                  <a:pt x="12890" y="3818"/>
                </a:cubicBezTo>
                <a:lnTo>
                  <a:pt x="11300" y="3818"/>
                </a:lnTo>
                <a:cubicBezTo>
                  <a:pt x="11147" y="3818"/>
                  <a:pt x="11038" y="3928"/>
                  <a:pt x="11038" y="4080"/>
                </a:cubicBezTo>
                <a:lnTo>
                  <a:pt x="11038" y="7304"/>
                </a:lnTo>
                <a:lnTo>
                  <a:pt x="10513" y="7304"/>
                </a:lnTo>
                <a:lnTo>
                  <a:pt x="10513" y="263"/>
                </a:lnTo>
                <a:cubicBezTo>
                  <a:pt x="10513" y="110"/>
                  <a:pt x="10387" y="1"/>
                  <a:pt x="10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pic>
        <p:nvPicPr>
          <p:cNvPr id="904" name="Google Shape;904;p36"/>
          <p:cNvPicPr preferRelativeResize="0"/>
          <p:nvPr/>
        </p:nvPicPr>
        <p:blipFill>
          <a:blip r:embed="rId3">
            <a:alphaModFix/>
          </a:blip>
          <a:stretch>
            <a:fillRect/>
          </a:stretch>
        </p:blipFill>
        <p:spPr>
          <a:xfrm>
            <a:off x="619650" y="2869125"/>
            <a:ext cx="7904699" cy="1744125"/>
          </a:xfrm>
          <a:prstGeom prst="rect">
            <a:avLst/>
          </a:prstGeom>
          <a:noFill/>
          <a:ln>
            <a:noFill/>
          </a:ln>
        </p:spPr>
      </p:pic>
      <p:sp>
        <p:nvSpPr>
          <p:cNvPr id="905" name="Google Shape;905;p36"/>
          <p:cNvSpPr txBox="1"/>
          <p:nvPr>
            <p:ph type="title"/>
          </p:nvPr>
        </p:nvSpPr>
        <p:spPr>
          <a:xfrm>
            <a:off x="1962150" y="206900"/>
            <a:ext cx="5219700" cy="46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User Engagement and Perks Analysis</a:t>
            </a:r>
            <a:endParaRPr sz="2000"/>
          </a:p>
        </p:txBody>
      </p:sp>
      <p:sp>
        <p:nvSpPr>
          <p:cNvPr id="906" name="Google Shape;906;p36"/>
          <p:cNvSpPr txBox="1"/>
          <p:nvPr>
            <p:ph idx="1" type="subTitle"/>
          </p:nvPr>
        </p:nvSpPr>
        <p:spPr>
          <a:xfrm>
            <a:off x="1410200" y="817600"/>
            <a:ext cx="6781800" cy="55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5,998 users were extracted from the TravelTide database and segmented into five perk segments.</a:t>
            </a:r>
            <a:endParaRPr sz="1400"/>
          </a:p>
        </p:txBody>
      </p:sp>
      <p:pic>
        <p:nvPicPr>
          <p:cNvPr id="907" name="Google Shape;907;p36"/>
          <p:cNvPicPr preferRelativeResize="0"/>
          <p:nvPr/>
        </p:nvPicPr>
        <p:blipFill>
          <a:blip r:embed="rId4">
            <a:alphaModFix/>
          </a:blip>
          <a:stretch>
            <a:fillRect/>
          </a:stretch>
        </p:blipFill>
        <p:spPr>
          <a:xfrm>
            <a:off x="764100" y="1510812"/>
            <a:ext cx="1217101" cy="1217101"/>
          </a:xfrm>
          <a:prstGeom prst="rect">
            <a:avLst/>
          </a:prstGeom>
          <a:noFill/>
          <a:ln>
            <a:noFill/>
          </a:ln>
        </p:spPr>
      </p:pic>
      <p:pic>
        <p:nvPicPr>
          <p:cNvPr id="908" name="Google Shape;908;p36"/>
          <p:cNvPicPr preferRelativeResize="0"/>
          <p:nvPr/>
        </p:nvPicPr>
        <p:blipFill>
          <a:blip r:embed="rId5">
            <a:alphaModFix/>
          </a:blip>
          <a:stretch>
            <a:fillRect/>
          </a:stretch>
        </p:blipFill>
        <p:spPr>
          <a:xfrm>
            <a:off x="2363775" y="1510813"/>
            <a:ext cx="1217101" cy="1217101"/>
          </a:xfrm>
          <a:prstGeom prst="rect">
            <a:avLst/>
          </a:prstGeom>
          <a:noFill/>
          <a:ln>
            <a:noFill/>
          </a:ln>
        </p:spPr>
      </p:pic>
      <p:pic>
        <p:nvPicPr>
          <p:cNvPr id="909" name="Google Shape;909;p36"/>
          <p:cNvPicPr preferRelativeResize="0"/>
          <p:nvPr/>
        </p:nvPicPr>
        <p:blipFill>
          <a:blip r:embed="rId6">
            <a:alphaModFix/>
          </a:blip>
          <a:stretch>
            <a:fillRect/>
          </a:stretch>
        </p:blipFill>
        <p:spPr>
          <a:xfrm>
            <a:off x="3963450" y="1510800"/>
            <a:ext cx="1217101" cy="1217101"/>
          </a:xfrm>
          <a:prstGeom prst="rect">
            <a:avLst/>
          </a:prstGeom>
          <a:noFill/>
          <a:ln>
            <a:noFill/>
          </a:ln>
        </p:spPr>
      </p:pic>
      <p:pic>
        <p:nvPicPr>
          <p:cNvPr id="910" name="Google Shape;910;p36"/>
          <p:cNvPicPr preferRelativeResize="0"/>
          <p:nvPr/>
        </p:nvPicPr>
        <p:blipFill>
          <a:blip r:embed="rId7">
            <a:alphaModFix/>
          </a:blip>
          <a:stretch>
            <a:fillRect/>
          </a:stretch>
        </p:blipFill>
        <p:spPr>
          <a:xfrm>
            <a:off x="5563125" y="1510812"/>
            <a:ext cx="1217101" cy="1217101"/>
          </a:xfrm>
          <a:prstGeom prst="rect">
            <a:avLst/>
          </a:prstGeom>
          <a:noFill/>
          <a:ln>
            <a:noFill/>
          </a:ln>
        </p:spPr>
      </p:pic>
      <p:pic>
        <p:nvPicPr>
          <p:cNvPr id="911" name="Google Shape;911;p36"/>
          <p:cNvPicPr preferRelativeResize="0"/>
          <p:nvPr/>
        </p:nvPicPr>
        <p:blipFill>
          <a:blip r:embed="rId8">
            <a:alphaModFix/>
          </a:blip>
          <a:stretch>
            <a:fillRect/>
          </a:stretch>
        </p:blipFill>
        <p:spPr>
          <a:xfrm>
            <a:off x="7162800" y="1510800"/>
            <a:ext cx="1217101" cy="1217101"/>
          </a:xfrm>
          <a:prstGeom prst="rect">
            <a:avLst/>
          </a:prstGeom>
          <a:noFill/>
          <a:ln>
            <a:noFill/>
          </a:ln>
        </p:spPr>
      </p:pic>
      <p:sp>
        <p:nvSpPr>
          <p:cNvPr id="912" name="Google Shape;912;p36"/>
          <p:cNvSpPr/>
          <p:nvPr/>
        </p:nvSpPr>
        <p:spPr>
          <a:xfrm>
            <a:off x="640899" y="817600"/>
            <a:ext cx="401700" cy="40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3" name="Google Shape;913;p36"/>
          <p:cNvCxnSpPr>
            <a:stCxn id="912" idx="3"/>
          </p:cNvCxnSpPr>
          <p:nvPr/>
        </p:nvCxnSpPr>
        <p:spPr>
          <a:xfrm>
            <a:off x="1042599" y="1018450"/>
            <a:ext cx="291300" cy="0"/>
          </a:xfrm>
          <a:prstGeom prst="straightConnector1">
            <a:avLst/>
          </a:prstGeom>
          <a:noFill/>
          <a:ln cap="flat" cmpd="sng" w="9525">
            <a:solidFill>
              <a:schemeClr val="dk1"/>
            </a:solidFill>
            <a:prstDash val="solid"/>
            <a:round/>
            <a:headEnd len="med" w="med" type="none"/>
            <a:tailEnd len="med" w="med" type="diamond"/>
          </a:ln>
        </p:spPr>
      </p:cxnSp>
      <p:grpSp>
        <p:nvGrpSpPr>
          <p:cNvPr id="914" name="Google Shape;914;p36"/>
          <p:cNvGrpSpPr/>
          <p:nvPr/>
        </p:nvGrpSpPr>
        <p:grpSpPr>
          <a:xfrm>
            <a:off x="717861" y="894547"/>
            <a:ext cx="248010" cy="247882"/>
            <a:chOff x="1731125" y="1574650"/>
            <a:chExt cx="339275" cy="339100"/>
          </a:xfrm>
        </p:grpSpPr>
        <p:sp>
          <p:nvSpPr>
            <p:cNvPr id="915" name="Google Shape;915;p36"/>
            <p:cNvSpPr/>
            <p:nvPr/>
          </p:nvSpPr>
          <p:spPr>
            <a:xfrm>
              <a:off x="1861175" y="1704825"/>
              <a:ext cx="69475" cy="59875"/>
            </a:xfrm>
            <a:custGeom>
              <a:rect b="b" l="l" r="r" t="t"/>
              <a:pathLst>
                <a:path extrusionOk="0" h="2395" w="2779">
                  <a:moveTo>
                    <a:pt x="1582" y="541"/>
                  </a:moveTo>
                  <a:cubicBezTo>
                    <a:pt x="1904" y="541"/>
                    <a:pt x="2226" y="763"/>
                    <a:pt x="2241" y="1206"/>
                  </a:cubicBezTo>
                  <a:cubicBezTo>
                    <a:pt x="2241" y="1564"/>
                    <a:pt x="1949" y="1857"/>
                    <a:pt x="1590" y="1857"/>
                  </a:cubicBezTo>
                  <a:cubicBezTo>
                    <a:pt x="1215" y="1857"/>
                    <a:pt x="926" y="1564"/>
                    <a:pt x="926" y="1206"/>
                  </a:cubicBezTo>
                  <a:cubicBezTo>
                    <a:pt x="940" y="763"/>
                    <a:pt x="1261" y="541"/>
                    <a:pt x="1582" y="541"/>
                  </a:cubicBezTo>
                  <a:close/>
                  <a:moveTo>
                    <a:pt x="1590" y="1"/>
                  </a:moveTo>
                  <a:cubicBezTo>
                    <a:pt x="0" y="71"/>
                    <a:pt x="0" y="2325"/>
                    <a:pt x="1590" y="2394"/>
                  </a:cubicBezTo>
                  <a:cubicBezTo>
                    <a:pt x="2241" y="2394"/>
                    <a:pt x="2779" y="1857"/>
                    <a:pt x="2779" y="1206"/>
                  </a:cubicBezTo>
                  <a:cubicBezTo>
                    <a:pt x="2779" y="542"/>
                    <a:pt x="2241" y="1"/>
                    <a:pt x="1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6"/>
            <p:cNvSpPr/>
            <p:nvPr/>
          </p:nvSpPr>
          <p:spPr>
            <a:xfrm>
              <a:off x="1731125" y="1574650"/>
              <a:ext cx="339275" cy="339100"/>
            </a:xfrm>
            <a:custGeom>
              <a:rect b="b" l="l" r="r" t="t"/>
              <a:pathLst>
                <a:path extrusionOk="0" h="13564" w="13571">
                  <a:moveTo>
                    <a:pt x="5853" y="521"/>
                  </a:moveTo>
                  <a:cubicBezTo>
                    <a:pt x="6875" y="521"/>
                    <a:pt x="7845" y="975"/>
                    <a:pt x="8479" y="1779"/>
                  </a:cubicBezTo>
                  <a:cubicBezTo>
                    <a:pt x="8531" y="1841"/>
                    <a:pt x="8606" y="1872"/>
                    <a:pt x="8688" y="1872"/>
                  </a:cubicBezTo>
                  <a:cubicBezTo>
                    <a:pt x="8715" y="1872"/>
                    <a:pt x="8743" y="1868"/>
                    <a:pt x="8771" y="1862"/>
                  </a:cubicBezTo>
                  <a:cubicBezTo>
                    <a:pt x="8923" y="1805"/>
                    <a:pt x="9089" y="1779"/>
                    <a:pt x="9239" y="1779"/>
                  </a:cubicBezTo>
                  <a:cubicBezTo>
                    <a:pt x="10125" y="1779"/>
                    <a:pt x="10832" y="2499"/>
                    <a:pt x="10832" y="3369"/>
                  </a:cubicBezTo>
                  <a:cubicBezTo>
                    <a:pt x="10832" y="3522"/>
                    <a:pt x="10955" y="3631"/>
                    <a:pt x="11094" y="3631"/>
                  </a:cubicBezTo>
                  <a:cubicBezTo>
                    <a:pt x="12754" y="3701"/>
                    <a:pt x="12754" y="6081"/>
                    <a:pt x="11094" y="6137"/>
                  </a:cubicBezTo>
                  <a:lnTo>
                    <a:pt x="9697" y="6137"/>
                  </a:lnTo>
                  <a:lnTo>
                    <a:pt x="9697" y="5859"/>
                  </a:lnTo>
                  <a:cubicBezTo>
                    <a:pt x="9697" y="5706"/>
                    <a:pt x="9587" y="5596"/>
                    <a:pt x="9448" y="5583"/>
                  </a:cubicBezTo>
                  <a:lnTo>
                    <a:pt x="9116" y="5570"/>
                  </a:lnTo>
                  <a:cubicBezTo>
                    <a:pt x="9089" y="5500"/>
                    <a:pt x="9060" y="5417"/>
                    <a:pt x="9020" y="5347"/>
                  </a:cubicBezTo>
                  <a:lnTo>
                    <a:pt x="9239" y="5098"/>
                  </a:lnTo>
                  <a:cubicBezTo>
                    <a:pt x="9338" y="5002"/>
                    <a:pt x="9338" y="4836"/>
                    <a:pt x="9239" y="4740"/>
                  </a:cubicBezTo>
                  <a:lnTo>
                    <a:pt x="8452" y="3950"/>
                  </a:lnTo>
                  <a:cubicBezTo>
                    <a:pt x="8404" y="3902"/>
                    <a:pt x="8338" y="3878"/>
                    <a:pt x="8273" y="3878"/>
                  </a:cubicBezTo>
                  <a:cubicBezTo>
                    <a:pt x="8207" y="3878"/>
                    <a:pt x="8142" y="3902"/>
                    <a:pt x="8094" y="3950"/>
                  </a:cubicBezTo>
                  <a:lnTo>
                    <a:pt x="7845" y="4172"/>
                  </a:lnTo>
                  <a:cubicBezTo>
                    <a:pt x="7775" y="4129"/>
                    <a:pt x="7692" y="4102"/>
                    <a:pt x="7622" y="4076"/>
                  </a:cubicBezTo>
                  <a:lnTo>
                    <a:pt x="7609" y="3744"/>
                  </a:lnTo>
                  <a:cubicBezTo>
                    <a:pt x="7596" y="3605"/>
                    <a:pt x="7483" y="3495"/>
                    <a:pt x="7330" y="3495"/>
                  </a:cubicBezTo>
                  <a:lnTo>
                    <a:pt x="6238" y="3495"/>
                  </a:lnTo>
                  <a:cubicBezTo>
                    <a:pt x="6085" y="3495"/>
                    <a:pt x="5976" y="3605"/>
                    <a:pt x="5976" y="3744"/>
                  </a:cubicBezTo>
                  <a:lnTo>
                    <a:pt x="5962" y="4076"/>
                  </a:lnTo>
                  <a:cubicBezTo>
                    <a:pt x="5879" y="4102"/>
                    <a:pt x="5796" y="4129"/>
                    <a:pt x="5727" y="4172"/>
                  </a:cubicBezTo>
                  <a:lnTo>
                    <a:pt x="5478" y="3950"/>
                  </a:lnTo>
                  <a:cubicBezTo>
                    <a:pt x="5430" y="3902"/>
                    <a:pt x="5364" y="3878"/>
                    <a:pt x="5298" y="3878"/>
                  </a:cubicBezTo>
                  <a:cubicBezTo>
                    <a:pt x="5233" y="3878"/>
                    <a:pt x="5167" y="3902"/>
                    <a:pt x="5119" y="3950"/>
                  </a:cubicBezTo>
                  <a:lnTo>
                    <a:pt x="4329" y="4740"/>
                  </a:lnTo>
                  <a:cubicBezTo>
                    <a:pt x="4233" y="4836"/>
                    <a:pt x="4233" y="5002"/>
                    <a:pt x="4329" y="5098"/>
                  </a:cubicBezTo>
                  <a:lnTo>
                    <a:pt x="4552" y="5347"/>
                  </a:lnTo>
                  <a:cubicBezTo>
                    <a:pt x="4508" y="5417"/>
                    <a:pt x="4482" y="5500"/>
                    <a:pt x="4455" y="5570"/>
                  </a:cubicBezTo>
                  <a:lnTo>
                    <a:pt x="4123" y="5583"/>
                  </a:lnTo>
                  <a:cubicBezTo>
                    <a:pt x="3984" y="5596"/>
                    <a:pt x="3874" y="5706"/>
                    <a:pt x="3874" y="5859"/>
                  </a:cubicBezTo>
                  <a:lnTo>
                    <a:pt x="3874" y="6137"/>
                  </a:lnTo>
                  <a:lnTo>
                    <a:pt x="2477" y="6137"/>
                  </a:lnTo>
                  <a:cubicBezTo>
                    <a:pt x="940" y="6094"/>
                    <a:pt x="774" y="3936"/>
                    <a:pt x="2284" y="3648"/>
                  </a:cubicBezTo>
                  <a:cubicBezTo>
                    <a:pt x="2394" y="3631"/>
                    <a:pt x="2490" y="3548"/>
                    <a:pt x="2503" y="3425"/>
                  </a:cubicBezTo>
                  <a:cubicBezTo>
                    <a:pt x="2739" y="1779"/>
                    <a:pt x="4176" y="521"/>
                    <a:pt x="5853" y="521"/>
                  </a:cubicBezTo>
                  <a:close/>
                  <a:moveTo>
                    <a:pt x="7081" y="4019"/>
                  </a:moveTo>
                  <a:lnTo>
                    <a:pt x="7098" y="4282"/>
                  </a:lnTo>
                  <a:cubicBezTo>
                    <a:pt x="7098" y="4408"/>
                    <a:pt x="7181" y="4504"/>
                    <a:pt x="7290" y="4531"/>
                  </a:cubicBezTo>
                  <a:cubicBezTo>
                    <a:pt x="7456" y="4574"/>
                    <a:pt x="7609" y="4644"/>
                    <a:pt x="7762" y="4727"/>
                  </a:cubicBezTo>
                  <a:cubicBezTo>
                    <a:pt x="7800" y="4748"/>
                    <a:pt x="7842" y="4758"/>
                    <a:pt x="7884" y="4758"/>
                  </a:cubicBezTo>
                  <a:cubicBezTo>
                    <a:pt x="7949" y="4758"/>
                    <a:pt x="8014" y="4734"/>
                    <a:pt x="8064" y="4683"/>
                  </a:cubicBezTo>
                  <a:lnTo>
                    <a:pt x="8259" y="4504"/>
                  </a:lnTo>
                  <a:lnTo>
                    <a:pt x="8688" y="4932"/>
                  </a:lnTo>
                  <a:lnTo>
                    <a:pt x="8508" y="5125"/>
                  </a:lnTo>
                  <a:cubicBezTo>
                    <a:pt x="8425" y="5208"/>
                    <a:pt x="8409" y="5334"/>
                    <a:pt x="8465" y="5430"/>
                  </a:cubicBezTo>
                  <a:cubicBezTo>
                    <a:pt x="8548" y="5583"/>
                    <a:pt x="8618" y="5736"/>
                    <a:pt x="8658" y="5902"/>
                  </a:cubicBezTo>
                  <a:cubicBezTo>
                    <a:pt x="8688" y="6011"/>
                    <a:pt x="8797" y="6094"/>
                    <a:pt x="8907" y="6094"/>
                  </a:cubicBezTo>
                  <a:lnTo>
                    <a:pt x="9172" y="6108"/>
                  </a:lnTo>
                  <a:lnTo>
                    <a:pt x="9172" y="6702"/>
                  </a:lnTo>
                  <a:lnTo>
                    <a:pt x="8907" y="6718"/>
                  </a:lnTo>
                  <a:cubicBezTo>
                    <a:pt x="8797" y="6718"/>
                    <a:pt x="8688" y="6801"/>
                    <a:pt x="8658" y="6911"/>
                  </a:cubicBezTo>
                  <a:cubicBezTo>
                    <a:pt x="8618" y="7077"/>
                    <a:pt x="8548" y="7230"/>
                    <a:pt x="8465" y="7382"/>
                  </a:cubicBezTo>
                  <a:cubicBezTo>
                    <a:pt x="8409" y="7478"/>
                    <a:pt x="8425" y="7601"/>
                    <a:pt x="8508" y="7684"/>
                  </a:cubicBezTo>
                  <a:lnTo>
                    <a:pt x="8688" y="7880"/>
                  </a:lnTo>
                  <a:lnTo>
                    <a:pt x="8259" y="8308"/>
                  </a:lnTo>
                  <a:lnTo>
                    <a:pt x="8064" y="8129"/>
                  </a:lnTo>
                  <a:cubicBezTo>
                    <a:pt x="8013" y="8079"/>
                    <a:pt x="7948" y="8053"/>
                    <a:pt x="7883" y="8053"/>
                  </a:cubicBezTo>
                  <a:cubicBezTo>
                    <a:pt x="7841" y="8053"/>
                    <a:pt x="7799" y="8064"/>
                    <a:pt x="7762" y="8086"/>
                  </a:cubicBezTo>
                  <a:cubicBezTo>
                    <a:pt x="7609" y="8169"/>
                    <a:pt x="7456" y="8239"/>
                    <a:pt x="7290" y="8279"/>
                  </a:cubicBezTo>
                  <a:cubicBezTo>
                    <a:pt x="7181" y="8308"/>
                    <a:pt x="7098" y="8405"/>
                    <a:pt x="7098" y="8527"/>
                  </a:cubicBezTo>
                  <a:lnTo>
                    <a:pt x="7081" y="8793"/>
                  </a:lnTo>
                  <a:lnTo>
                    <a:pt x="6487" y="8793"/>
                  </a:lnTo>
                  <a:lnTo>
                    <a:pt x="6474" y="8527"/>
                  </a:lnTo>
                  <a:cubicBezTo>
                    <a:pt x="6474" y="8405"/>
                    <a:pt x="6391" y="8308"/>
                    <a:pt x="6281" y="8279"/>
                  </a:cubicBezTo>
                  <a:cubicBezTo>
                    <a:pt x="6115" y="8239"/>
                    <a:pt x="5962" y="8169"/>
                    <a:pt x="5810" y="8086"/>
                  </a:cubicBezTo>
                  <a:cubicBezTo>
                    <a:pt x="5772" y="8064"/>
                    <a:pt x="5729" y="8053"/>
                    <a:pt x="5687" y="8053"/>
                  </a:cubicBezTo>
                  <a:cubicBezTo>
                    <a:pt x="5621" y="8053"/>
                    <a:pt x="5555" y="8079"/>
                    <a:pt x="5504" y="8129"/>
                  </a:cubicBezTo>
                  <a:lnTo>
                    <a:pt x="5312" y="8308"/>
                  </a:lnTo>
                  <a:lnTo>
                    <a:pt x="4883" y="7880"/>
                  </a:lnTo>
                  <a:lnTo>
                    <a:pt x="5063" y="7684"/>
                  </a:lnTo>
                  <a:cubicBezTo>
                    <a:pt x="5146" y="7601"/>
                    <a:pt x="5159" y="7478"/>
                    <a:pt x="5106" y="7382"/>
                  </a:cubicBezTo>
                  <a:cubicBezTo>
                    <a:pt x="5023" y="7230"/>
                    <a:pt x="4953" y="7077"/>
                    <a:pt x="4910" y="6911"/>
                  </a:cubicBezTo>
                  <a:cubicBezTo>
                    <a:pt x="4883" y="6801"/>
                    <a:pt x="4787" y="6718"/>
                    <a:pt x="4661" y="6718"/>
                  </a:cubicBezTo>
                  <a:lnTo>
                    <a:pt x="4399" y="6702"/>
                  </a:lnTo>
                  <a:lnTo>
                    <a:pt x="4399" y="6108"/>
                  </a:lnTo>
                  <a:lnTo>
                    <a:pt x="4661" y="6094"/>
                  </a:lnTo>
                  <a:cubicBezTo>
                    <a:pt x="4787" y="6094"/>
                    <a:pt x="4883" y="6011"/>
                    <a:pt x="4910" y="5902"/>
                  </a:cubicBezTo>
                  <a:cubicBezTo>
                    <a:pt x="4953" y="5736"/>
                    <a:pt x="5023" y="5583"/>
                    <a:pt x="5106" y="5430"/>
                  </a:cubicBezTo>
                  <a:cubicBezTo>
                    <a:pt x="5159" y="5334"/>
                    <a:pt x="5146" y="5208"/>
                    <a:pt x="5063" y="5125"/>
                  </a:cubicBezTo>
                  <a:lnTo>
                    <a:pt x="4883" y="4932"/>
                  </a:lnTo>
                  <a:lnTo>
                    <a:pt x="5312" y="4504"/>
                  </a:lnTo>
                  <a:lnTo>
                    <a:pt x="5504" y="4683"/>
                  </a:lnTo>
                  <a:cubicBezTo>
                    <a:pt x="5554" y="4734"/>
                    <a:pt x="5620" y="4758"/>
                    <a:pt x="5686" y="4758"/>
                  </a:cubicBezTo>
                  <a:cubicBezTo>
                    <a:pt x="5729" y="4758"/>
                    <a:pt x="5772" y="4748"/>
                    <a:pt x="5810" y="4727"/>
                  </a:cubicBezTo>
                  <a:cubicBezTo>
                    <a:pt x="5962" y="4644"/>
                    <a:pt x="6115" y="4574"/>
                    <a:pt x="6281" y="4531"/>
                  </a:cubicBezTo>
                  <a:cubicBezTo>
                    <a:pt x="6391" y="4504"/>
                    <a:pt x="6474" y="4408"/>
                    <a:pt x="6474" y="4282"/>
                  </a:cubicBezTo>
                  <a:lnTo>
                    <a:pt x="6487" y="4019"/>
                  </a:lnTo>
                  <a:close/>
                  <a:moveTo>
                    <a:pt x="2035" y="9842"/>
                  </a:moveTo>
                  <a:cubicBezTo>
                    <a:pt x="2062" y="9842"/>
                    <a:pt x="2088" y="9842"/>
                    <a:pt x="2118" y="9938"/>
                  </a:cubicBezTo>
                  <a:lnTo>
                    <a:pt x="2254" y="10340"/>
                  </a:lnTo>
                  <a:cubicBezTo>
                    <a:pt x="2284" y="10453"/>
                    <a:pt x="2381" y="10519"/>
                    <a:pt x="2503" y="10519"/>
                  </a:cubicBezTo>
                  <a:lnTo>
                    <a:pt x="4883" y="10519"/>
                  </a:lnTo>
                  <a:lnTo>
                    <a:pt x="4883" y="13025"/>
                  </a:lnTo>
                  <a:cubicBezTo>
                    <a:pt x="4883" y="13030"/>
                    <a:pt x="4401" y="13031"/>
                    <a:pt x="3758" y="13031"/>
                  </a:cubicBezTo>
                  <a:cubicBezTo>
                    <a:pt x="2471" y="13031"/>
                    <a:pt x="541" y="13025"/>
                    <a:pt x="541" y="13025"/>
                  </a:cubicBezTo>
                  <a:cubicBezTo>
                    <a:pt x="525" y="13025"/>
                    <a:pt x="525" y="9855"/>
                    <a:pt x="541" y="9842"/>
                  </a:cubicBezTo>
                  <a:close/>
                  <a:moveTo>
                    <a:pt x="10195" y="9842"/>
                  </a:moveTo>
                  <a:cubicBezTo>
                    <a:pt x="10208" y="9842"/>
                    <a:pt x="10235" y="9842"/>
                    <a:pt x="10265" y="9938"/>
                  </a:cubicBezTo>
                  <a:lnTo>
                    <a:pt x="10401" y="10340"/>
                  </a:lnTo>
                  <a:cubicBezTo>
                    <a:pt x="10444" y="10453"/>
                    <a:pt x="10540" y="10519"/>
                    <a:pt x="10650" y="10519"/>
                  </a:cubicBezTo>
                  <a:lnTo>
                    <a:pt x="13043" y="10519"/>
                  </a:lnTo>
                  <a:lnTo>
                    <a:pt x="13043" y="13025"/>
                  </a:lnTo>
                  <a:cubicBezTo>
                    <a:pt x="13043" y="13030"/>
                    <a:pt x="12561" y="13031"/>
                    <a:pt x="11917" y="13031"/>
                  </a:cubicBezTo>
                  <a:cubicBezTo>
                    <a:pt x="10629" y="13031"/>
                    <a:pt x="8697" y="13025"/>
                    <a:pt x="8688" y="13025"/>
                  </a:cubicBezTo>
                  <a:lnTo>
                    <a:pt x="8688" y="9842"/>
                  </a:lnTo>
                  <a:close/>
                  <a:moveTo>
                    <a:pt x="5900" y="0"/>
                  </a:moveTo>
                  <a:cubicBezTo>
                    <a:pt x="4131" y="0"/>
                    <a:pt x="2390" y="1183"/>
                    <a:pt x="2005" y="3176"/>
                  </a:cubicBezTo>
                  <a:cubicBezTo>
                    <a:pt x="27" y="3757"/>
                    <a:pt x="402" y="6619"/>
                    <a:pt x="2477" y="6675"/>
                  </a:cubicBezTo>
                  <a:lnTo>
                    <a:pt x="3874" y="6675"/>
                  </a:lnTo>
                  <a:lnTo>
                    <a:pt x="3874" y="6951"/>
                  </a:lnTo>
                  <a:cubicBezTo>
                    <a:pt x="3874" y="7103"/>
                    <a:pt x="3984" y="7216"/>
                    <a:pt x="4123" y="7230"/>
                  </a:cubicBezTo>
                  <a:lnTo>
                    <a:pt x="4455" y="7243"/>
                  </a:lnTo>
                  <a:cubicBezTo>
                    <a:pt x="4482" y="7313"/>
                    <a:pt x="4508" y="7395"/>
                    <a:pt x="4552" y="7465"/>
                  </a:cubicBezTo>
                  <a:lnTo>
                    <a:pt x="4329" y="7714"/>
                  </a:lnTo>
                  <a:cubicBezTo>
                    <a:pt x="4233" y="7810"/>
                    <a:pt x="4233" y="7976"/>
                    <a:pt x="4329" y="8073"/>
                  </a:cubicBezTo>
                  <a:lnTo>
                    <a:pt x="5119" y="8859"/>
                  </a:lnTo>
                  <a:cubicBezTo>
                    <a:pt x="5167" y="8909"/>
                    <a:pt x="5233" y="8934"/>
                    <a:pt x="5298" y="8934"/>
                  </a:cubicBezTo>
                  <a:cubicBezTo>
                    <a:pt x="5364" y="8934"/>
                    <a:pt x="5430" y="8909"/>
                    <a:pt x="5478" y="8859"/>
                  </a:cubicBezTo>
                  <a:lnTo>
                    <a:pt x="5727" y="8640"/>
                  </a:lnTo>
                  <a:cubicBezTo>
                    <a:pt x="5796" y="8680"/>
                    <a:pt x="5879" y="8710"/>
                    <a:pt x="5962" y="8737"/>
                  </a:cubicBezTo>
                  <a:lnTo>
                    <a:pt x="5976" y="9069"/>
                  </a:lnTo>
                  <a:cubicBezTo>
                    <a:pt x="5976" y="9208"/>
                    <a:pt x="6085" y="9318"/>
                    <a:pt x="6238" y="9318"/>
                  </a:cubicBezTo>
                  <a:lnTo>
                    <a:pt x="6517" y="9318"/>
                  </a:lnTo>
                  <a:lnTo>
                    <a:pt x="6517" y="11170"/>
                  </a:lnTo>
                  <a:lnTo>
                    <a:pt x="5408" y="11170"/>
                  </a:lnTo>
                  <a:lnTo>
                    <a:pt x="5408" y="10519"/>
                  </a:lnTo>
                  <a:cubicBezTo>
                    <a:pt x="5408" y="10230"/>
                    <a:pt x="5172" y="9995"/>
                    <a:pt x="4883" y="9995"/>
                  </a:cubicBezTo>
                  <a:lnTo>
                    <a:pt x="2683" y="9995"/>
                  </a:lnTo>
                  <a:lnTo>
                    <a:pt x="2616" y="9772"/>
                  </a:lnTo>
                  <a:cubicBezTo>
                    <a:pt x="2517" y="9484"/>
                    <a:pt x="2311" y="9318"/>
                    <a:pt x="2035" y="9318"/>
                  </a:cubicBezTo>
                  <a:lnTo>
                    <a:pt x="541" y="9318"/>
                  </a:lnTo>
                  <a:cubicBezTo>
                    <a:pt x="249" y="9318"/>
                    <a:pt x="0" y="9566"/>
                    <a:pt x="0" y="9855"/>
                  </a:cubicBezTo>
                  <a:lnTo>
                    <a:pt x="0" y="13025"/>
                  </a:lnTo>
                  <a:cubicBezTo>
                    <a:pt x="0" y="13314"/>
                    <a:pt x="249" y="13563"/>
                    <a:pt x="541" y="13563"/>
                  </a:cubicBezTo>
                  <a:lnTo>
                    <a:pt x="4883" y="13563"/>
                  </a:lnTo>
                  <a:cubicBezTo>
                    <a:pt x="5172" y="13563"/>
                    <a:pt x="5408" y="13314"/>
                    <a:pt x="5408" y="13025"/>
                  </a:cubicBezTo>
                  <a:lnTo>
                    <a:pt x="5408" y="11711"/>
                  </a:lnTo>
                  <a:lnTo>
                    <a:pt x="8160" y="11711"/>
                  </a:lnTo>
                  <a:lnTo>
                    <a:pt x="8160" y="13025"/>
                  </a:lnTo>
                  <a:cubicBezTo>
                    <a:pt x="8160" y="13314"/>
                    <a:pt x="8396" y="13563"/>
                    <a:pt x="8688" y="13563"/>
                  </a:cubicBezTo>
                  <a:lnTo>
                    <a:pt x="13030" y="13563"/>
                  </a:lnTo>
                  <a:cubicBezTo>
                    <a:pt x="13322" y="13563"/>
                    <a:pt x="13571" y="13314"/>
                    <a:pt x="13571" y="13025"/>
                  </a:cubicBezTo>
                  <a:lnTo>
                    <a:pt x="13571" y="10519"/>
                  </a:lnTo>
                  <a:cubicBezTo>
                    <a:pt x="13571" y="10230"/>
                    <a:pt x="13322" y="9995"/>
                    <a:pt x="13030" y="9995"/>
                  </a:cubicBezTo>
                  <a:lnTo>
                    <a:pt x="10845" y="9995"/>
                  </a:lnTo>
                  <a:lnTo>
                    <a:pt x="10776" y="9772"/>
                  </a:lnTo>
                  <a:cubicBezTo>
                    <a:pt x="10679" y="9484"/>
                    <a:pt x="10457" y="9318"/>
                    <a:pt x="10195" y="9318"/>
                  </a:cubicBezTo>
                  <a:lnTo>
                    <a:pt x="8688" y="9318"/>
                  </a:lnTo>
                  <a:cubicBezTo>
                    <a:pt x="8396" y="9318"/>
                    <a:pt x="8160" y="9566"/>
                    <a:pt x="8160" y="9855"/>
                  </a:cubicBezTo>
                  <a:lnTo>
                    <a:pt x="8160" y="11170"/>
                  </a:lnTo>
                  <a:lnTo>
                    <a:pt x="7054" y="11170"/>
                  </a:lnTo>
                  <a:lnTo>
                    <a:pt x="7054" y="9318"/>
                  </a:lnTo>
                  <a:lnTo>
                    <a:pt x="7330" y="9318"/>
                  </a:lnTo>
                  <a:cubicBezTo>
                    <a:pt x="7483" y="9318"/>
                    <a:pt x="7596" y="9208"/>
                    <a:pt x="7609" y="9069"/>
                  </a:cubicBezTo>
                  <a:lnTo>
                    <a:pt x="7622" y="8737"/>
                  </a:lnTo>
                  <a:cubicBezTo>
                    <a:pt x="7692" y="8710"/>
                    <a:pt x="7775" y="8680"/>
                    <a:pt x="7845" y="8640"/>
                  </a:cubicBezTo>
                  <a:lnTo>
                    <a:pt x="8094" y="8859"/>
                  </a:lnTo>
                  <a:cubicBezTo>
                    <a:pt x="8142" y="8909"/>
                    <a:pt x="8207" y="8934"/>
                    <a:pt x="8273" y="8934"/>
                  </a:cubicBezTo>
                  <a:cubicBezTo>
                    <a:pt x="8338" y="8934"/>
                    <a:pt x="8404" y="8909"/>
                    <a:pt x="8452" y="8859"/>
                  </a:cubicBezTo>
                  <a:lnTo>
                    <a:pt x="9239" y="8073"/>
                  </a:lnTo>
                  <a:cubicBezTo>
                    <a:pt x="9338" y="7976"/>
                    <a:pt x="9338" y="7810"/>
                    <a:pt x="9239" y="7714"/>
                  </a:cubicBezTo>
                  <a:lnTo>
                    <a:pt x="9020" y="7465"/>
                  </a:lnTo>
                  <a:cubicBezTo>
                    <a:pt x="9060" y="7395"/>
                    <a:pt x="9089" y="7313"/>
                    <a:pt x="9116" y="7243"/>
                  </a:cubicBezTo>
                  <a:lnTo>
                    <a:pt x="9448" y="7230"/>
                  </a:lnTo>
                  <a:cubicBezTo>
                    <a:pt x="9587" y="7216"/>
                    <a:pt x="9697" y="7103"/>
                    <a:pt x="9697" y="6951"/>
                  </a:cubicBezTo>
                  <a:lnTo>
                    <a:pt x="9697" y="6675"/>
                  </a:lnTo>
                  <a:lnTo>
                    <a:pt x="11094" y="6675"/>
                  </a:lnTo>
                  <a:cubicBezTo>
                    <a:pt x="13305" y="6605"/>
                    <a:pt x="13514" y="3495"/>
                    <a:pt x="11343" y="3120"/>
                  </a:cubicBezTo>
                  <a:cubicBezTo>
                    <a:pt x="11233" y="2072"/>
                    <a:pt x="10282" y="1253"/>
                    <a:pt x="9243" y="1253"/>
                  </a:cubicBezTo>
                  <a:cubicBezTo>
                    <a:pt x="9091" y="1253"/>
                    <a:pt x="8937" y="1271"/>
                    <a:pt x="8784" y="1307"/>
                  </a:cubicBezTo>
                  <a:cubicBezTo>
                    <a:pt x="7994" y="410"/>
                    <a:pt x="6942" y="0"/>
                    <a:pt x="59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 name="Shape 920"/>
        <p:cNvGrpSpPr/>
        <p:nvPr/>
      </p:nvGrpSpPr>
      <p:grpSpPr>
        <a:xfrm>
          <a:off x="0" y="0"/>
          <a:ext cx="0" cy="0"/>
          <a:chOff x="0" y="0"/>
          <a:chExt cx="0" cy="0"/>
        </a:xfrm>
      </p:grpSpPr>
      <p:pic>
        <p:nvPicPr>
          <p:cNvPr id="921" name="Google Shape;921;p37"/>
          <p:cNvPicPr preferRelativeResize="0"/>
          <p:nvPr/>
        </p:nvPicPr>
        <p:blipFill>
          <a:blip r:embed="rId3">
            <a:alphaModFix/>
          </a:blip>
          <a:stretch>
            <a:fillRect/>
          </a:stretch>
        </p:blipFill>
        <p:spPr>
          <a:xfrm>
            <a:off x="458111" y="2400825"/>
            <a:ext cx="4284428" cy="2237425"/>
          </a:xfrm>
          <a:prstGeom prst="rect">
            <a:avLst/>
          </a:prstGeom>
          <a:noFill/>
          <a:ln>
            <a:noFill/>
          </a:ln>
        </p:spPr>
      </p:pic>
      <p:sp>
        <p:nvSpPr>
          <p:cNvPr id="922" name="Google Shape;922;p37"/>
          <p:cNvSpPr txBox="1"/>
          <p:nvPr>
            <p:ph type="title"/>
          </p:nvPr>
        </p:nvSpPr>
        <p:spPr>
          <a:xfrm>
            <a:off x="1962150" y="206900"/>
            <a:ext cx="5219700" cy="46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User Engagement and Perks Analysis</a:t>
            </a:r>
            <a:endParaRPr sz="2000"/>
          </a:p>
        </p:txBody>
      </p:sp>
      <p:sp>
        <p:nvSpPr>
          <p:cNvPr id="923" name="Google Shape;923;p37"/>
          <p:cNvSpPr txBox="1"/>
          <p:nvPr>
            <p:ph idx="1" type="subTitle"/>
          </p:nvPr>
        </p:nvSpPr>
        <p:spPr>
          <a:xfrm>
            <a:off x="495825" y="943513"/>
            <a:ext cx="4209000" cy="99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Finding:</a:t>
            </a:r>
            <a:r>
              <a:rPr lang="en" sz="1400"/>
              <a:t> Users really value perks that offer direct savings and flexibility. The most loved perks include free checked bags, no cancellation fees, and 1 night free hotel stays with flights.</a:t>
            </a:r>
            <a:endParaRPr sz="1400"/>
          </a:p>
        </p:txBody>
      </p:sp>
      <p:sp>
        <p:nvSpPr>
          <p:cNvPr id="924" name="Google Shape;924;p37"/>
          <p:cNvSpPr txBox="1"/>
          <p:nvPr>
            <p:ph idx="1" type="subTitle"/>
          </p:nvPr>
        </p:nvSpPr>
        <p:spPr>
          <a:xfrm>
            <a:off x="5019675" y="943525"/>
            <a:ext cx="3895800" cy="14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Recommendation:</a:t>
            </a:r>
            <a:r>
              <a:rPr lang="en" sz="1400"/>
              <a:t> To make our users even happier, we should tailor perks based on user demographics. For example, families would greatly appreciate free checked bags, which can make their travel more convenient and cost-effective.</a:t>
            </a:r>
            <a:endParaRPr sz="1400"/>
          </a:p>
        </p:txBody>
      </p:sp>
      <p:pic>
        <p:nvPicPr>
          <p:cNvPr id="925" name="Google Shape;925;p37"/>
          <p:cNvPicPr preferRelativeResize="0"/>
          <p:nvPr/>
        </p:nvPicPr>
        <p:blipFill>
          <a:blip r:embed="rId4">
            <a:alphaModFix/>
          </a:blip>
          <a:stretch>
            <a:fillRect/>
          </a:stretch>
        </p:blipFill>
        <p:spPr>
          <a:xfrm>
            <a:off x="5086437" y="2419450"/>
            <a:ext cx="3762275" cy="2200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pic>
        <p:nvPicPr>
          <p:cNvPr id="930" name="Google Shape;930;p38"/>
          <p:cNvPicPr preferRelativeResize="0"/>
          <p:nvPr/>
        </p:nvPicPr>
        <p:blipFill>
          <a:blip r:embed="rId3">
            <a:alphaModFix/>
          </a:blip>
          <a:stretch>
            <a:fillRect/>
          </a:stretch>
        </p:blipFill>
        <p:spPr>
          <a:xfrm>
            <a:off x="4489920" y="817625"/>
            <a:ext cx="4489560" cy="1495400"/>
          </a:xfrm>
          <a:prstGeom prst="rect">
            <a:avLst/>
          </a:prstGeom>
          <a:noFill/>
          <a:ln>
            <a:noFill/>
          </a:ln>
        </p:spPr>
      </p:pic>
      <p:pic>
        <p:nvPicPr>
          <p:cNvPr id="931" name="Google Shape;931;p38"/>
          <p:cNvPicPr preferRelativeResize="0"/>
          <p:nvPr/>
        </p:nvPicPr>
        <p:blipFill>
          <a:blip r:embed="rId4">
            <a:alphaModFix/>
          </a:blip>
          <a:stretch>
            <a:fillRect/>
          </a:stretch>
        </p:blipFill>
        <p:spPr>
          <a:xfrm>
            <a:off x="176150" y="2845825"/>
            <a:ext cx="6597299" cy="1779800"/>
          </a:xfrm>
          <a:prstGeom prst="rect">
            <a:avLst/>
          </a:prstGeom>
          <a:noFill/>
          <a:ln>
            <a:noFill/>
          </a:ln>
        </p:spPr>
      </p:pic>
      <p:sp>
        <p:nvSpPr>
          <p:cNvPr id="932" name="Google Shape;932;p38"/>
          <p:cNvSpPr txBox="1"/>
          <p:nvPr>
            <p:ph idx="4294967295" type="title"/>
          </p:nvPr>
        </p:nvSpPr>
        <p:spPr>
          <a:xfrm>
            <a:off x="2762250" y="168800"/>
            <a:ext cx="3619500" cy="46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Perks by Gender Analysis</a:t>
            </a:r>
            <a:endParaRPr sz="2000"/>
          </a:p>
        </p:txBody>
      </p:sp>
      <p:sp>
        <p:nvSpPr>
          <p:cNvPr id="933" name="Google Shape;933;p38"/>
          <p:cNvSpPr txBox="1"/>
          <p:nvPr>
            <p:ph idx="4294967295" type="subTitle"/>
          </p:nvPr>
        </p:nvSpPr>
        <p:spPr>
          <a:xfrm>
            <a:off x="176150" y="817620"/>
            <a:ext cx="4209000" cy="6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Finding:</a:t>
            </a:r>
            <a:r>
              <a:rPr lang="en" sz="1400"/>
              <a:t> These gender-based preferences highlight the importance of tailoring our offerings.</a:t>
            </a:r>
            <a:endParaRPr sz="1400"/>
          </a:p>
        </p:txBody>
      </p:sp>
      <p:sp>
        <p:nvSpPr>
          <p:cNvPr id="934" name="Google Shape;934;p38"/>
          <p:cNvSpPr txBox="1"/>
          <p:nvPr>
            <p:ph idx="4294967295" type="subTitle"/>
          </p:nvPr>
        </p:nvSpPr>
        <p:spPr>
          <a:xfrm>
            <a:off x="176150" y="1445813"/>
            <a:ext cx="38958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Recommendation:</a:t>
            </a:r>
            <a:r>
              <a:rPr lang="en" sz="1400"/>
              <a:t> We should develop targeted marketing campaigns that address these specific preferences. This approach will help increase engagement and satisfaction among our users.</a:t>
            </a:r>
            <a:endParaRPr sz="1400"/>
          </a:p>
        </p:txBody>
      </p:sp>
      <p:pic>
        <p:nvPicPr>
          <p:cNvPr id="935" name="Google Shape;935;p38"/>
          <p:cNvPicPr preferRelativeResize="0"/>
          <p:nvPr/>
        </p:nvPicPr>
        <p:blipFill>
          <a:blip r:embed="rId5">
            <a:alphaModFix/>
          </a:blip>
          <a:stretch>
            <a:fillRect/>
          </a:stretch>
        </p:blipFill>
        <p:spPr>
          <a:xfrm>
            <a:off x="6922225" y="2881202"/>
            <a:ext cx="2133450" cy="170904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pic>
        <p:nvPicPr>
          <p:cNvPr id="940" name="Google Shape;940;p39"/>
          <p:cNvPicPr preferRelativeResize="0"/>
          <p:nvPr/>
        </p:nvPicPr>
        <p:blipFill>
          <a:blip r:embed="rId3">
            <a:alphaModFix/>
          </a:blip>
          <a:stretch>
            <a:fillRect/>
          </a:stretch>
        </p:blipFill>
        <p:spPr>
          <a:xfrm>
            <a:off x="6166275" y="1378540"/>
            <a:ext cx="2755049" cy="2761020"/>
          </a:xfrm>
          <a:prstGeom prst="rect">
            <a:avLst/>
          </a:prstGeom>
          <a:noFill/>
          <a:ln>
            <a:noFill/>
          </a:ln>
        </p:spPr>
      </p:pic>
      <p:pic>
        <p:nvPicPr>
          <p:cNvPr id="941" name="Google Shape;941;p39"/>
          <p:cNvPicPr preferRelativeResize="0"/>
          <p:nvPr/>
        </p:nvPicPr>
        <p:blipFill>
          <a:blip r:embed="rId4">
            <a:alphaModFix/>
          </a:blip>
          <a:stretch>
            <a:fillRect/>
          </a:stretch>
        </p:blipFill>
        <p:spPr>
          <a:xfrm>
            <a:off x="3060230" y="1378538"/>
            <a:ext cx="2890190" cy="2761025"/>
          </a:xfrm>
          <a:prstGeom prst="rect">
            <a:avLst/>
          </a:prstGeom>
          <a:noFill/>
          <a:ln>
            <a:noFill/>
          </a:ln>
        </p:spPr>
      </p:pic>
      <p:sp>
        <p:nvSpPr>
          <p:cNvPr id="942" name="Google Shape;942;p39"/>
          <p:cNvSpPr txBox="1"/>
          <p:nvPr>
            <p:ph idx="1" type="subTitle"/>
          </p:nvPr>
        </p:nvSpPr>
        <p:spPr>
          <a:xfrm>
            <a:off x="89175" y="1378550"/>
            <a:ext cx="2755200" cy="11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Finding:</a:t>
            </a:r>
            <a:r>
              <a:rPr lang="en" sz="1400"/>
              <a:t> Family-oriented users need perks that reduce travel stress and costs.</a:t>
            </a:r>
            <a:endParaRPr sz="1400"/>
          </a:p>
        </p:txBody>
      </p:sp>
      <p:sp>
        <p:nvSpPr>
          <p:cNvPr id="943" name="Google Shape;943;p39"/>
          <p:cNvSpPr txBox="1"/>
          <p:nvPr>
            <p:ph type="title"/>
          </p:nvPr>
        </p:nvSpPr>
        <p:spPr>
          <a:xfrm>
            <a:off x="1876500" y="159275"/>
            <a:ext cx="5391000" cy="469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t>Analysis of Marital and Parental Status</a:t>
            </a:r>
            <a:endParaRPr sz="2000"/>
          </a:p>
        </p:txBody>
      </p:sp>
      <p:sp>
        <p:nvSpPr>
          <p:cNvPr id="944" name="Google Shape;944;p39"/>
          <p:cNvSpPr txBox="1"/>
          <p:nvPr>
            <p:ph idx="1" type="subTitle"/>
          </p:nvPr>
        </p:nvSpPr>
        <p:spPr>
          <a:xfrm>
            <a:off x="55425" y="2625223"/>
            <a:ext cx="3004800" cy="149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Recommendation: </a:t>
            </a:r>
            <a:r>
              <a:rPr lang="en" sz="1400"/>
              <a:t>To cater to this segment, we should implement a tiered rewards program with family-friendly perks. This will encourage loyalty and repeat bookings among families.</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40"/>
          <p:cNvSpPr txBox="1"/>
          <p:nvPr>
            <p:ph type="title"/>
          </p:nvPr>
        </p:nvSpPr>
        <p:spPr>
          <a:xfrm>
            <a:off x="3114600" y="340250"/>
            <a:ext cx="2914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Age Group Analysis</a:t>
            </a:r>
            <a:endParaRPr sz="2000"/>
          </a:p>
        </p:txBody>
      </p:sp>
      <p:sp>
        <p:nvSpPr>
          <p:cNvPr id="950" name="Google Shape;950;p40"/>
          <p:cNvSpPr txBox="1"/>
          <p:nvPr>
            <p:ph idx="1" type="subTitle"/>
          </p:nvPr>
        </p:nvSpPr>
        <p:spPr>
          <a:xfrm>
            <a:off x="81725" y="2671350"/>
            <a:ext cx="2337600" cy="170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Recommendation:</a:t>
            </a:r>
            <a:r>
              <a:rPr lang="en" sz="1400"/>
              <a:t> By creating targeted marketing campaigns for each age group, we can better meet their needs and enhance their satisfaction and retention.</a:t>
            </a:r>
            <a:endParaRPr sz="1400"/>
          </a:p>
        </p:txBody>
      </p:sp>
      <p:sp>
        <p:nvSpPr>
          <p:cNvPr id="951" name="Google Shape;951;p40"/>
          <p:cNvSpPr txBox="1"/>
          <p:nvPr>
            <p:ph idx="2" type="subTitle"/>
          </p:nvPr>
        </p:nvSpPr>
        <p:spPr>
          <a:xfrm>
            <a:off x="81725" y="1445275"/>
            <a:ext cx="2392800" cy="99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Finding:</a:t>
            </a:r>
            <a:r>
              <a:rPr lang="en" sz="1400"/>
              <a:t> Different age groups have distinct preferences that we need to address.</a:t>
            </a:r>
            <a:endParaRPr sz="1400"/>
          </a:p>
        </p:txBody>
      </p:sp>
      <p:pic>
        <p:nvPicPr>
          <p:cNvPr id="952" name="Google Shape;952;p40"/>
          <p:cNvPicPr preferRelativeResize="0"/>
          <p:nvPr/>
        </p:nvPicPr>
        <p:blipFill>
          <a:blip r:embed="rId3">
            <a:alphaModFix/>
          </a:blip>
          <a:stretch>
            <a:fillRect/>
          </a:stretch>
        </p:blipFill>
        <p:spPr>
          <a:xfrm>
            <a:off x="2654989" y="1371950"/>
            <a:ext cx="3251095" cy="3179200"/>
          </a:xfrm>
          <a:prstGeom prst="rect">
            <a:avLst/>
          </a:prstGeom>
          <a:noFill/>
          <a:ln>
            <a:noFill/>
          </a:ln>
        </p:spPr>
      </p:pic>
      <p:pic>
        <p:nvPicPr>
          <p:cNvPr id="953" name="Google Shape;953;p40"/>
          <p:cNvPicPr preferRelativeResize="0"/>
          <p:nvPr/>
        </p:nvPicPr>
        <p:blipFill>
          <a:blip r:embed="rId4">
            <a:alphaModFix/>
          </a:blip>
          <a:stretch>
            <a:fillRect/>
          </a:stretch>
        </p:blipFill>
        <p:spPr>
          <a:xfrm>
            <a:off x="6086550" y="1369072"/>
            <a:ext cx="2914801" cy="318495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41"/>
          <p:cNvSpPr txBox="1"/>
          <p:nvPr>
            <p:ph type="title"/>
          </p:nvPr>
        </p:nvSpPr>
        <p:spPr>
          <a:xfrm>
            <a:off x="3719550" y="168800"/>
            <a:ext cx="1704900" cy="46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Conclusion</a:t>
            </a:r>
            <a:endParaRPr sz="2000"/>
          </a:p>
        </p:txBody>
      </p:sp>
      <p:pic>
        <p:nvPicPr>
          <p:cNvPr id="959" name="Google Shape;959;p41"/>
          <p:cNvPicPr preferRelativeResize="0"/>
          <p:nvPr/>
        </p:nvPicPr>
        <p:blipFill>
          <a:blip r:embed="rId3">
            <a:alphaModFix/>
          </a:blip>
          <a:stretch>
            <a:fillRect/>
          </a:stretch>
        </p:blipFill>
        <p:spPr>
          <a:xfrm>
            <a:off x="281500" y="2109800"/>
            <a:ext cx="1390674" cy="1390674"/>
          </a:xfrm>
          <a:prstGeom prst="rect">
            <a:avLst/>
          </a:prstGeom>
          <a:noFill/>
          <a:ln>
            <a:noFill/>
          </a:ln>
        </p:spPr>
      </p:pic>
      <p:pic>
        <p:nvPicPr>
          <p:cNvPr id="960" name="Google Shape;960;p41"/>
          <p:cNvPicPr preferRelativeResize="0"/>
          <p:nvPr/>
        </p:nvPicPr>
        <p:blipFill>
          <a:blip r:embed="rId4">
            <a:alphaModFix/>
          </a:blip>
          <a:stretch>
            <a:fillRect/>
          </a:stretch>
        </p:blipFill>
        <p:spPr>
          <a:xfrm>
            <a:off x="2079075" y="3243301"/>
            <a:ext cx="1390674" cy="1390674"/>
          </a:xfrm>
          <a:prstGeom prst="rect">
            <a:avLst/>
          </a:prstGeom>
          <a:noFill/>
          <a:ln>
            <a:noFill/>
          </a:ln>
        </p:spPr>
      </p:pic>
      <p:pic>
        <p:nvPicPr>
          <p:cNvPr id="961" name="Google Shape;961;p41"/>
          <p:cNvPicPr preferRelativeResize="0"/>
          <p:nvPr/>
        </p:nvPicPr>
        <p:blipFill>
          <a:blip r:embed="rId5">
            <a:alphaModFix/>
          </a:blip>
          <a:stretch>
            <a:fillRect/>
          </a:stretch>
        </p:blipFill>
        <p:spPr>
          <a:xfrm>
            <a:off x="3876662" y="2109800"/>
            <a:ext cx="1390674" cy="1390674"/>
          </a:xfrm>
          <a:prstGeom prst="rect">
            <a:avLst/>
          </a:prstGeom>
          <a:noFill/>
          <a:ln>
            <a:noFill/>
          </a:ln>
        </p:spPr>
      </p:pic>
      <p:pic>
        <p:nvPicPr>
          <p:cNvPr id="962" name="Google Shape;962;p41"/>
          <p:cNvPicPr preferRelativeResize="0"/>
          <p:nvPr/>
        </p:nvPicPr>
        <p:blipFill>
          <a:blip r:embed="rId6">
            <a:alphaModFix/>
          </a:blip>
          <a:stretch>
            <a:fillRect/>
          </a:stretch>
        </p:blipFill>
        <p:spPr>
          <a:xfrm>
            <a:off x="7471800" y="2109800"/>
            <a:ext cx="1390674" cy="1390674"/>
          </a:xfrm>
          <a:prstGeom prst="rect">
            <a:avLst/>
          </a:prstGeom>
          <a:noFill/>
          <a:ln>
            <a:noFill/>
          </a:ln>
        </p:spPr>
      </p:pic>
      <p:pic>
        <p:nvPicPr>
          <p:cNvPr id="963" name="Google Shape;963;p41"/>
          <p:cNvPicPr preferRelativeResize="0"/>
          <p:nvPr/>
        </p:nvPicPr>
        <p:blipFill>
          <a:blip r:embed="rId7">
            <a:alphaModFix/>
          </a:blip>
          <a:stretch>
            <a:fillRect/>
          </a:stretch>
        </p:blipFill>
        <p:spPr>
          <a:xfrm>
            <a:off x="5674225" y="3243300"/>
            <a:ext cx="1390674" cy="1390674"/>
          </a:xfrm>
          <a:prstGeom prst="rect">
            <a:avLst/>
          </a:prstGeom>
          <a:noFill/>
          <a:ln>
            <a:noFill/>
          </a:ln>
        </p:spPr>
      </p:pic>
      <p:sp>
        <p:nvSpPr>
          <p:cNvPr id="964" name="Google Shape;964;p41"/>
          <p:cNvSpPr txBox="1"/>
          <p:nvPr>
            <p:ph idx="4294967295" type="subTitle"/>
          </p:nvPr>
        </p:nvSpPr>
        <p:spPr>
          <a:xfrm>
            <a:off x="748550" y="976175"/>
            <a:ext cx="3128100" cy="99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Finding:</a:t>
            </a:r>
            <a:r>
              <a:rPr lang="en" sz="1400"/>
              <a:t> Personalized perks and improved user experience are key to user satisfaction.</a:t>
            </a:r>
            <a:endParaRPr sz="1400"/>
          </a:p>
        </p:txBody>
      </p:sp>
      <p:sp>
        <p:nvSpPr>
          <p:cNvPr id="965" name="Google Shape;965;p41"/>
          <p:cNvSpPr txBox="1"/>
          <p:nvPr>
            <p:ph idx="4294967295" type="subTitle"/>
          </p:nvPr>
        </p:nvSpPr>
        <p:spPr>
          <a:xfrm>
            <a:off x="5267325" y="925175"/>
            <a:ext cx="3599700" cy="104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Recommendation:</a:t>
            </a:r>
            <a:r>
              <a:rPr lang="en" sz="1400"/>
              <a:t> We should continuously refine perks based on user feedback and enhance site usability to keep our users engaged and satisfied.</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Data Analytics Strategy Toolkit by Slidesgo">
  <a:themeElements>
    <a:clrScheme name="Simple Light">
      <a:dk1>
        <a:srgbClr val="202331"/>
      </a:dk1>
      <a:lt1>
        <a:srgbClr val="F8F4F4"/>
      </a:lt1>
      <a:dk2>
        <a:srgbClr val="1BBBE9"/>
      </a:dk2>
      <a:lt2>
        <a:srgbClr val="2C7EC7"/>
      </a:lt2>
      <a:accent1>
        <a:srgbClr val="0B5394"/>
      </a:accent1>
      <a:accent2>
        <a:srgbClr val="FFFFFF"/>
      </a:accent2>
      <a:accent3>
        <a:srgbClr val="FFFFFF"/>
      </a:accent3>
      <a:accent4>
        <a:srgbClr val="FFFFFF"/>
      </a:accent4>
      <a:accent5>
        <a:srgbClr val="FFFFFF"/>
      </a:accent5>
      <a:accent6>
        <a:srgbClr val="FFFFFF"/>
      </a:accent6>
      <a:hlink>
        <a:srgbClr val="2023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